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257" r:id="rId3"/>
    <p:sldId id="258" r:id="rId4"/>
    <p:sldId id="260" r:id="rId5"/>
    <p:sldId id="259" r:id="rId6"/>
    <p:sldId id="261" r:id="rId7"/>
    <p:sldId id="262" r:id="rId8"/>
    <p:sldId id="263" r:id="rId9"/>
    <p:sldId id="493" r:id="rId10"/>
    <p:sldId id="502" r:id="rId11"/>
    <p:sldId id="503" r:id="rId12"/>
    <p:sldId id="528" r:id="rId13"/>
    <p:sldId id="504" r:id="rId14"/>
    <p:sldId id="529" r:id="rId15"/>
    <p:sldId id="623" r:id="rId16"/>
    <p:sldId id="530" r:id="rId17"/>
    <p:sldId id="531" r:id="rId18"/>
    <p:sldId id="505" r:id="rId19"/>
    <p:sldId id="540" r:id="rId20"/>
    <p:sldId id="533" r:id="rId21"/>
    <p:sldId id="532" r:id="rId22"/>
    <p:sldId id="534" r:id="rId23"/>
    <p:sldId id="535" r:id="rId24"/>
    <p:sldId id="624" r:id="rId25"/>
    <p:sldId id="506" r:id="rId26"/>
    <p:sldId id="537" r:id="rId27"/>
    <p:sldId id="538" r:id="rId28"/>
    <p:sldId id="539" r:id="rId29"/>
    <p:sldId id="605" r:id="rId30"/>
    <p:sldId id="632" r:id="rId31"/>
    <p:sldId id="638" r:id="rId32"/>
    <p:sldId id="507" r:id="rId33"/>
    <p:sldId id="541" r:id="rId34"/>
    <p:sldId id="542" r:id="rId35"/>
    <p:sldId id="606" r:id="rId36"/>
    <p:sldId id="508" r:id="rId37"/>
    <p:sldId id="543" r:id="rId38"/>
    <p:sldId id="607" r:id="rId39"/>
    <p:sldId id="510" r:id="rId40"/>
    <p:sldId id="544" r:id="rId41"/>
    <p:sldId id="608" r:id="rId42"/>
    <p:sldId id="545" r:id="rId43"/>
    <p:sldId id="609" r:id="rId44"/>
    <p:sldId id="509" r:id="rId45"/>
    <p:sldId id="546" r:id="rId46"/>
    <p:sldId id="547" r:id="rId47"/>
    <p:sldId id="548" r:id="rId48"/>
    <p:sldId id="512" r:id="rId49"/>
    <p:sldId id="549" r:id="rId50"/>
    <p:sldId id="550" r:id="rId51"/>
    <p:sldId id="513" r:id="rId52"/>
    <p:sldId id="625" r:id="rId53"/>
    <p:sldId id="626" r:id="rId54"/>
    <p:sldId id="627" r:id="rId55"/>
    <p:sldId id="516" r:id="rId56"/>
    <p:sldId id="611" r:id="rId57"/>
    <p:sldId id="610" r:id="rId58"/>
    <p:sldId id="612" r:id="rId59"/>
    <p:sldId id="613" r:id="rId60"/>
    <p:sldId id="628" r:id="rId61"/>
    <p:sldId id="629" r:id="rId62"/>
    <p:sldId id="552" r:id="rId63"/>
    <p:sldId id="515" r:id="rId64"/>
    <p:sldId id="553" r:id="rId65"/>
    <p:sldId id="614" r:id="rId66"/>
    <p:sldId id="555" r:id="rId67"/>
    <p:sldId id="615" r:id="rId68"/>
    <p:sldId id="554" r:id="rId69"/>
    <p:sldId id="630" r:id="rId70"/>
    <p:sldId id="517" r:id="rId71"/>
    <p:sldId id="556" r:id="rId72"/>
    <p:sldId id="557" r:id="rId73"/>
    <p:sldId id="616" r:id="rId74"/>
    <p:sldId id="558" r:id="rId75"/>
    <p:sldId id="617" r:id="rId76"/>
    <p:sldId id="511" r:id="rId77"/>
    <p:sldId id="559" r:id="rId78"/>
    <p:sldId id="560" r:id="rId79"/>
    <p:sldId id="631" r:id="rId80"/>
    <p:sldId id="514" r:id="rId81"/>
    <p:sldId id="561" r:id="rId82"/>
    <p:sldId id="562" r:id="rId83"/>
    <p:sldId id="563" r:id="rId84"/>
    <p:sldId id="518" r:id="rId85"/>
    <p:sldId id="565" r:id="rId86"/>
    <p:sldId id="566" r:id="rId87"/>
    <p:sldId id="567" r:id="rId88"/>
    <p:sldId id="568" r:id="rId89"/>
    <p:sldId id="569" r:id="rId90"/>
    <p:sldId id="519" r:id="rId91"/>
    <p:sldId id="570" r:id="rId92"/>
    <p:sldId id="571" r:id="rId93"/>
    <p:sldId id="520" r:id="rId94"/>
    <p:sldId id="572" r:id="rId95"/>
    <p:sldId id="635" r:id="rId96"/>
    <p:sldId id="573" r:id="rId97"/>
    <p:sldId id="636" r:id="rId98"/>
    <p:sldId id="637" r:id="rId99"/>
    <p:sldId id="639" r:id="rId100"/>
    <p:sldId id="634" r:id="rId101"/>
    <p:sldId id="521" r:id="rId102"/>
    <p:sldId id="522" r:id="rId103"/>
    <p:sldId id="619" r:id="rId104"/>
    <p:sldId id="620" r:id="rId105"/>
    <p:sldId id="621" r:id="rId106"/>
    <p:sldId id="622" r:id="rId107"/>
    <p:sldId id="574" r:id="rId108"/>
    <p:sldId id="525" r:id="rId109"/>
    <p:sldId id="526" r:id="rId110"/>
    <p:sldId id="601" r:id="rId111"/>
    <p:sldId id="604" r:id="rId112"/>
    <p:sldId id="60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3C6A27-BE27-4A4F-96D9-B6B7349AEF44}" v="327" dt="2022-04-05T04:52:39.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563" autoAdjust="0"/>
  </p:normalViewPr>
  <p:slideViewPr>
    <p:cSldViewPr snapToGrid="0">
      <p:cViewPr varScale="1">
        <p:scale>
          <a:sx n="94" d="100"/>
          <a:sy n="94" d="100"/>
        </p:scale>
        <p:origin x="7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EF3C6A27-BE27-4A4F-96D9-B6B7349AEF44}"/>
    <pc:docChg chg="undo custSel addSld delSld modSld sldOrd">
      <pc:chgData name="Sean Feldman" userId="c0f75423fe67f72e" providerId="LiveId" clId="{EF3C6A27-BE27-4A4F-96D9-B6B7349AEF44}" dt="2022-04-05T05:03:23.416" v="3265"/>
      <pc:docMkLst>
        <pc:docMk/>
      </pc:docMkLst>
      <pc:sldChg chg="addSp delSp modSp mod">
        <pc:chgData name="Sean Feldman" userId="c0f75423fe67f72e" providerId="LiveId" clId="{EF3C6A27-BE27-4A4F-96D9-B6B7349AEF44}" dt="2022-04-05T05:01:36.950" v="2696"/>
        <pc:sldMkLst>
          <pc:docMk/>
          <pc:sldMk cId="2289192671" sldId="256"/>
        </pc:sldMkLst>
        <pc:spChg chg="add del mod">
          <ac:chgData name="Sean Feldman" userId="c0f75423fe67f72e" providerId="LiveId" clId="{EF3C6A27-BE27-4A4F-96D9-B6B7349AEF44}" dt="2022-04-05T05:01:12.587" v="2133"/>
          <ac:spMkLst>
            <pc:docMk/>
            <pc:sldMk cId="2289192671" sldId="256"/>
            <ac:spMk id="4" creationId="{18CBE60D-3348-47A1-9604-145AD7F36D7D}"/>
          </ac:spMkLst>
        </pc:spChg>
        <pc:spChg chg="add del mod">
          <ac:chgData name="Sean Feldman" userId="c0f75423fe67f72e" providerId="LiveId" clId="{EF3C6A27-BE27-4A4F-96D9-B6B7349AEF44}" dt="2022-04-05T05:01:36.949" v="2693"/>
          <ac:spMkLst>
            <pc:docMk/>
            <pc:sldMk cId="2289192671" sldId="256"/>
            <ac:spMk id="5" creationId="{68C19E39-40DE-432A-AE42-370BF084996D}"/>
          </ac:spMkLst>
        </pc:spChg>
        <pc:spChg chg="add mod">
          <ac:chgData name="Sean Feldman" userId="c0f75423fe67f72e" providerId="LiveId" clId="{EF3C6A27-BE27-4A4F-96D9-B6B7349AEF44}" dt="2022-04-05T05:01:36.950" v="2696"/>
          <ac:spMkLst>
            <pc:docMk/>
            <pc:sldMk cId="2289192671" sldId="256"/>
            <ac:spMk id="6" creationId="{8ECD4B82-B08B-4E10-9AC7-8621122115F2}"/>
          </ac:spMkLst>
        </pc:spChg>
        <pc:spChg chg="del">
          <ac:chgData name="Sean Feldman" userId="c0f75423fe67f72e" providerId="LiveId" clId="{EF3C6A27-BE27-4A4F-96D9-B6B7349AEF44}" dt="2022-04-05T05:00:23.561" v="1603"/>
          <ac:spMkLst>
            <pc:docMk/>
            <pc:sldMk cId="2289192671" sldId="256"/>
            <ac:spMk id="12" creationId="{ADE011DC-EB7B-4D53-8CD7-D2F335E5A331}"/>
          </ac:spMkLst>
        </pc:spChg>
      </pc:sldChg>
      <pc:sldChg chg="addSp delSp modSp mod">
        <pc:chgData name="Sean Feldman" userId="c0f75423fe67f72e" providerId="LiveId" clId="{EF3C6A27-BE27-4A4F-96D9-B6B7349AEF44}" dt="2022-04-05T05:01:36.951" v="2701"/>
        <pc:sldMkLst>
          <pc:docMk/>
          <pc:sldMk cId="2720476520" sldId="257"/>
        </pc:sldMkLst>
        <pc:spChg chg="add del mod">
          <ac:chgData name="Sean Feldman" userId="c0f75423fe67f72e" providerId="LiveId" clId="{EF3C6A27-BE27-4A4F-96D9-B6B7349AEF44}" dt="2022-04-05T05:01:12.588" v="2138"/>
          <ac:spMkLst>
            <pc:docMk/>
            <pc:sldMk cId="2720476520" sldId="257"/>
            <ac:spMk id="16" creationId="{E917A68A-8655-4FF9-9C12-1A33B6B4EBB4}"/>
          </ac:spMkLst>
        </pc:spChg>
        <pc:spChg chg="add del mod">
          <ac:chgData name="Sean Feldman" userId="c0f75423fe67f72e" providerId="LiveId" clId="{EF3C6A27-BE27-4A4F-96D9-B6B7349AEF44}" dt="2022-04-05T05:01:36.950" v="2698"/>
          <ac:spMkLst>
            <pc:docMk/>
            <pc:sldMk cId="2720476520" sldId="257"/>
            <ac:spMk id="17" creationId="{6BAD0A6C-0394-47F3-8504-0B932BFC7A6D}"/>
          </ac:spMkLst>
        </pc:spChg>
        <pc:spChg chg="add mod">
          <ac:chgData name="Sean Feldman" userId="c0f75423fe67f72e" providerId="LiveId" clId="{EF3C6A27-BE27-4A4F-96D9-B6B7349AEF44}" dt="2022-04-05T05:01:36.951" v="2701"/>
          <ac:spMkLst>
            <pc:docMk/>
            <pc:sldMk cId="2720476520" sldId="257"/>
            <ac:spMk id="18" creationId="{9DB99619-E246-4CEF-A4DD-BA14BE2867A7}"/>
          </ac:spMkLst>
        </pc:spChg>
        <pc:spChg chg="del">
          <ac:chgData name="Sean Feldman" userId="c0f75423fe67f72e" providerId="LiveId" clId="{EF3C6A27-BE27-4A4F-96D9-B6B7349AEF44}" dt="2022-04-05T05:00:23.565" v="1608"/>
          <ac:spMkLst>
            <pc:docMk/>
            <pc:sldMk cId="2720476520" sldId="257"/>
            <ac:spMk id="30" creationId="{238DC8A5-51AF-43D8-AB5C-5AF26430E731}"/>
          </ac:spMkLst>
        </pc:spChg>
      </pc:sldChg>
      <pc:sldChg chg="addSp delSp modSp mod">
        <pc:chgData name="Sean Feldman" userId="c0f75423fe67f72e" providerId="LiveId" clId="{EF3C6A27-BE27-4A4F-96D9-B6B7349AEF44}" dt="2022-04-05T05:01:36.951" v="2706"/>
        <pc:sldMkLst>
          <pc:docMk/>
          <pc:sldMk cId="1697158705" sldId="258"/>
        </pc:sldMkLst>
        <pc:spChg chg="add del mod">
          <ac:chgData name="Sean Feldman" userId="c0f75423fe67f72e" providerId="LiveId" clId="{EF3C6A27-BE27-4A4F-96D9-B6B7349AEF44}" dt="2022-04-05T05:01:12.588" v="2143"/>
          <ac:spMkLst>
            <pc:docMk/>
            <pc:sldMk cId="1697158705" sldId="258"/>
            <ac:spMk id="10" creationId="{86DC0F34-190D-47AF-B09B-05F10C3C68E6}"/>
          </ac:spMkLst>
        </pc:spChg>
        <pc:spChg chg="add del mod">
          <ac:chgData name="Sean Feldman" userId="c0f75423fe67f72e" providerId="LiveId" clId="{EF3C6A27-BE27-4A4F-96D9-B6B7349AEF44}" dt="2022-04-05T05:01:36.951" v="2703"/>
          <ac:spMkLst>
            <pc:docMk/>
            <pc:sldMk cId="1697158705" sldId="258"/>
            <ac:spMk id="11" creationId="{CE0C1533-E714-4E45-9EB1-EE16711A5951}"/>
          </ac:spMkLst>
        </pc:spChg>
        <pc:spChg chg="add mod">
          <ac:chgData name="Sean Feldman" userId="c0f75423fe67f72e" providerId="LiveId" clId="{EF3C6A27-BE27-4A4F-96D9-B6B7349AEF44}" dt="2022-04-05T05:01:36.951" v="2706"/>
          <ac:spMkLst>
            <pc:docMk/>
            <pc:sldMk cId="1697158705" sldId="258"/>
            <ac:spMk id="12" creationId="{F5CF112E-52FB-4D69-828F-FF0401CE5FF4}"/>
          </ac:spMkLst>
        </pc:spChg>
        <pc:spChg chg="del">
          <ac:chgData name="Sean Feldman" userId="c0f75423fe67f72e" providerId="LiveId" clId="{EF3C6A27-BE27-4A4F-96D9-B6B7349AEF44}" dt="2022-04-05T05:00:23.567" v="1613"/>
          <ac:spMkLst>
            <pc:docMk/>
            <pc:sldMk cId="1697158705" sldId="258"/>
            <ac:spMk id="18" creationId="{9BBA9C62-BC54-4004-A5FB-AE0F14E32809}"/>
          </ac:spMkLst>
        </pc:spChg>
      </pc:sldChg>
      <pc:sldChg chg="addSp delSp modSp mod">
        <pc:chgData name="Sean Feldman" userId="c0f75423fe67f72e" providerId="LiveId" clId="{EF3C6A27-BE27-4A4F-96D9-B6B7349AEF44}" dt="2022-04-05T05:01:36.953" v="2716"/>
        <pc:sldMkLst>
          <pc:docMk/>
          <pc:sldMk cId="2397780531" sldId="259"/>
        </pc:sldMkLst>
        <pc:spChg chg="add del mod">
          <ac:chgData name="Sean Feldman" userId="c0f75423fe67f72e" providerId="LiveId" clId="{EF3C6A27-BE27-4A4F-96D9-B6B7349AEF44}" dt="2022-04-05T05:01:12.590" v="2153"/>
          <ac:spMkLst>
            <pc:docMk/>
            <pc:sldMk cId="2397780531" sldId="259"/>
            <ac:spMk id="3" creationId="{FBFF71AE-8EC8-4C55-BB8B-101F545173B4}"/>
          </ac:spMkLst>
        </pc:spChg>
        <pc:spChg chg="add del mod">
          <ac:chgData name="Sean Feldman" userId="c0f75423fe67f72e" providerId="LiveId" clId="{EF3C6A27-BE27-4A4F-96D9-B6B7349AEF44}" dt="2022-04-05T05:01:36.952" v="2713"/>
          <ac:spMkLst>
            <pc:docMk/>
            <pc:sldMk cId="2397780531" sldId="259"/>
            <ac:spMk id="5" creationId="{85E8ACE1-127B-4B87-A286-2E953AD89E9A}"/>
          </ac:spMkLst>
        </pc:spChg>
        <pc:spChg chg="add mod">
          <ac:chgData name="Sean Feldman" userId="c0f75423fe67f72e" providerId="LiveId" clId="{EF3C6A27-BE27-4A4F-96D9-B6B7349AEF44}" dt="2022-04-05T05:01:36.953" v="2716"/>
          <ac:spMkLst>
            <pc:docMk/>
            <pc:sldMk cId="2397780531" sldId="259"/>
            <ac:spMk id="6" creationId="{F27CC1E8-E152-4EA9-9A32-CA027A4BB395}"/>
          </ac:spMkLst>
        </pc:spChg>
        <pc:spChg chg="del">
          <ac:chgData name="Sean Feldman" userId="c0f75423fe67f72e" providerId="LiveId" clId="{EF3C6A27-BE27-4A4F-96D9-B6B7349AEF44}" dt="2022-04-05T05:00:23.571" v="1623"/>
          <ac:spMkLst>
            <pc:docMk/>
            <pc:sldMk cId="2397780531" sldId="259"/>
            <ac:spMk id="12" creationId="{05D66086-15E9-458A-B854-473C5B3D1281}"/>
          </ac:spMkLst>
        </pc:spChg>
      </pc:sldChg>
      <pc:sldChg chg="addSp delSp modSp mod">
        <pc:chgData name="Sean Feldman" userId="c0f75423fe67f72e" providerId="LiveId" clId="{EF3C6A27-BE27-4A4F-96D9-B6B7349AEF44}" dt="2022-04-05T05:01:36.952" v="2711"/>
        <pc:sldMkLst>
          <pc:docMk/>
          <pc:sldMk cId="499890737" sldId="260"/>
        </pc:sldMkLst>
        <pc:spChg chg="add del mod">
          <ac:chgData name="Sean Feldman" userId="c0f75423fe67f72e" providerId="LiveId" clId="{EF3C6A27-BE27-4A4F-96D9-B6B7349AEF44}" dt="2022-04-05T05:01:12.589" v="2148"/>
          <ac:spMkLst>
            <pc:docMk/>
            <pc:sldMk cId="499890737" sldId="260"/>
            <ac:spMk id="3" creationId="{2C58227D-981E-4E57-9BE2-BD623975D8F0}"/>
          </ac:spMkLst>
        </pc:spChg>
        <pc:spChg chg="add del mod">
          <ac:chgData name="Sean Feldman" userId="c0f75423fe67f72e" providerId="LiveId" clId="{EF3C6A27-BE27-4A4F-96D9-B6B7349AEF44}" dt="2022-04-05T05:01:36.952" v="2708"/>
          <ac:spMkLst>
            <pc:docMk/>
            <pc:sldMk cId="499890737" sldId="260"/>
            <ac:spMk id="4" creationId="{B5F23B95-3FB3-42EE-9BC6-AA1D36FD5D8C}"/>
          </ac:spMkLst>
        </pc:spChg>
        <pc:spChg chg="add mod">
          <ac:chgData name="Sean Feldman" userId="c0f75423fe67f72e" providerId="LiveId" clId="{EF3C6A27-BE27-4A4F-96D9-B6B7349AEF44}" dt="2022-04-05T05:01:36.952" v="2711"/>
          <ac:spMkLst>
            <pc:docMk/>
            <pc:sldMk cId="499890737" sldId="260"/>
            <ac:spMk id="5" creationId="{C83FB976-0BEF-4BED-AC99-EEB29C151E46}"/>
          </ac:spMkLst>
        </pc:spChg>
        <pc:spChg chg="del">
          <ac:chgData name="Sean Feldman" userId="c0f75423fe67f72e" providerId="LiveId" clId="{EF3C6A27-BE27-4A4F-96D9-B6B7349AEF44}" dt="2022-04-05T05:00:23.569" v="1618"/>
          <ac:spMkLst>
            <pc:docMk/>
            <pc:sldMk cId="499890737" sldId="260"/>
            <ac:spMk id="18" creationId="{5071A553-682B-4A0A-B7CE-8B7B3C07C3CE}"/>
          </ac:spMkLst>
        </pc:spChg>
      </pc:sldChg>
      <pc:sldChg chg="addSp delSp modSp add del mod">
        <pc:chgData name="Sean Feldman" userId="c0f75423fe67f72e" providerId="LiveId" clId="{EF3C6A27-BE27-4A4F-96D9-B6B7349AEF44}" dt="2022-04-05T05:01:36.954" v="2721"/>
        <pc:sldMkLst>
          <pc:docMk/>
          <pc:sldMk cId="3509871313" sldId="261"/>
        </pc:sldMkLst>
        <pc:spChg chg="add del mod">
          <ac:chgData name="Sean Feldman" userId="c0f75423fe67f72e" providerId="LiveId" clId="{EF3C6A27-BE27-4A4F-96D9-B6B7349AEF44}" dt="2022-04-05T05:01:12.591" v="2158"/>
          <ac:spMkLst>
            <pc:docMk/>
            <pc:sldMk cId="3509871313" sldId="261"/>
            <ac:spMk id="2" creationId="{B5C14313-1D3D-40E2-A095-32DD68471CBB}"/>
          </ac:spMkLst>
        </pc:spChg>
        <pc:spChg chg="add del mod">
          <ac:chgData name="Sean Feldman" userId="c0f75423fe67f72e" providerId="LiveId" clId="{EF3C6A27-BE27-4A4F-96D9-B6B7349AEF44}" dt="2022-04-05T05:01:36.953" v="2718"/>
          <ac:spMkLst>
            <pc:docMk/>
            <pc:sldMk cId="3509871313" sldId="261"/>
            <ac:spMk id="3" creationId="{C36ECF5E-4E25-4DC0-9093-75923E92EE73}"/>
          </ac:spMkLst>
        </pc:spChg>
        <pc:spChg chg="add mod">
          <ac:chgData name="Sean Feldman" userId="c0f75423fe67f72e" providerId="LiveId" clId="{EF3C6A27-BE27-4A4F-96D9-B6B7349AEF44}" dt="2022-04-05T05:01:36.954" v="2721"/>
          <ac:spMkLst>
            <pc:docMk/>
            <pc:sldMk cId="3509871313" sldId="261"/>
            <ac:spMk id="5" creationId="{4438E571-3314-463F-A361-FE3FB0674594}"/>
          </ac:spMkLst>
        </pc:spChg>
        <pc:spChg chg="del">
          <ac:chgData name="Sean Feldman" userId="c0f75423fe67f72e" providerId="LiveId" clId="{EF3C6A27-BE27-4A4F-96D9-B6B7349AEF44}" dt="2022-04-05T05:00:23.572" v="1628"/>
          <ac:spMkLst>
            <pc:docMk/>
            <pc:sldMk cId="3509871313" sldId="261"/>
            <ac:spMk id="11" creationId="{6353C16B-2F58-4B12-9DE0-50DE1FB80EC9}"/>
          </ac:spMkLst>
        </pc:spChg>
        <pc:picChg chg="del">
          <ac:chgData name="Sean Feldman" userId="c0f75423fe67f72e" providerId="LiveId" clId="{EF3C6A27-BE27-4A4F-96D9-B6B7349AEF44}" dt="2022-04-03T22:34:35.215" v="2" actId="478"/>
          <ac:picMkLst>
            <pc:docMk/>
            <pc:sldMk cId="3509871313" sldId="261"/>
            <ac:picMk id="2" creationId="{B7F84CF3-60B7-4AC0-9ECA-131AE8996B2C}"/>
          </ac:picMkLst>
        </pc:picChg>
        <pc:picChg chg="add mod">
          <ac:chgData name="Sean Feldman" userId="c0f75423fe67f72e" providerId="LiveId" clId="{EF3C6A27-BE27-4A4F-96D9-B6B7349AEF44}" dt="2022-04-03T22:34:44.726" v="4" actId="1076"/>
          <ac:picMkLst>
            <pc:docMk/>
            <pc:sldMk cId="3509871313" sldId="261"/>
            <ac:picMk id="4" creationId="{AD303B31-FE62-412A-AEC6-2528B50666CE}"/>
          </ac:picMkLst>
        </pc:picChg>
      </pc:sldChg>
      <pc:sldChg chg="addSp delSp modSp mod modAnim">
        <pc:chgData name="Sean Feldman" userId="c0f75423fe67f72e" providerId="LiveId" clId="{EF3C6A27-BE27-4A4F-96D9-B6B7349AEF44}" dt="2022-04-05T05:01:36.955" v="2726"/>
        <pc:sldMkLst>
          <pc:docMk/>
          <pc:sldMk cId="4279211630" sldId="262"/>
        </pc:sldMkLst>
        <pc:spChg chg="add del mod">
          <ac:chgData name="Sean Feldman" userId="c0f75423fe67f72e" providerId="LiveId" clId="{EF3C6A27-BE27-4A4F-96D9-B6B7349AEF44}" dt="2022-04-05T05:01:12.592" v="2163"/>
          <ac:spMkLst>
            <pc:docMk/>
            <pc:sldMk cId="4279211630" sldId="262"/>
            <ac:spMk id="5" creationId="{9A12FAF5-347C-4DF3-A3A6-ABD7129E7907}"/>
          </ac:spMkLst>
        </pc:spChg>
        <pc:spChg chg="add del mod">
          <ac:chgData name="Sean Feldman" userId="c0f75423fe67f72e" providerId="LiveId" clId="{EF3C6A27-BE27-4A4F-96D9-B6B7349AEF44}" dt="2022-04-05T05:01:36.954" v="2723"/>
          <ac:spMkLst>
            <pc:docMk/>
            <pc:sldMk cId="4279211630" sldId="262"/>
            <ac:spMk id="9" creationId="{DCFCAD50-8425-4689-98DE-5AFD428193B4}"/>
          </ac:spMkLst>
        </pc:spChg>
        <pc:spChg chg="add mod">
          <ac:chgData name="Sean Feldman" userId="c0f75423fe67f72e" providerId="LiveId" clId="{EF3C6A27-BE27-4A4F-96D9-B6B7349AEF44}" dt="2022-04-05T05:01:36.955" v="2726"/>
          <ac:spMkLst>
            <pc:docMk/>
            <pc:sldMk cId="4279211630" sldId="262"/>
            <ac:spMk id="10" creationId="{1C79C434-E163-462B-B9F0-70607AC801C3}"/>
          </ac:spMkLst>
        </pc:spChg>
        <pc:spChg chg="del">
          <ac:chgData name="Sean Feldman" userId="c0f75423fe67f72e" providerId="LiveId" clId="{EF3C6A27-BE27-4A4F-96D9-B6B7349AEF44}" dt="2022-04-05T05:00:23.574" v="1633"/>
          <ac:spMkLst>
            <pc:docMk/>
            <pc:sldMk cId="4279211630" sldId="262"/>
            <ac:spMk id="16" creationId="{911F46F0-2258-4DA7-A008-3C4F595BA16E}"/>
          </ac:spMkLst>
        </pc:spChg>
        <pc:picChg chg="add del">
          <ac:chgData name="Sean Feldman" userId="c0f75423fe67f72e" providerId="LiveId" clId="{EF3C6A27-BE27-4A4F-96D9-B6B7349AEF44}" dt="2022-04-03T22:35:14.150" v="7" actId="478"/>
          <ac:picMkLst>
            <pc:docMk/>
            <pc:sldMk cId="4279211630" sldId="262"/>
            <ac:picMk id="15362" creationId="{3C6EBFE1-B372-4AE4-998B-D46D4EEE3DA5}"/>
          </ac:picMkLst>
        </pc:picChg>
      </pc:sldChg>
      <pc:sldChg chg="addSp delSp modSp mod delAnim modAnim">
        <pc:chgData name="Sean Feldman" userId="c0f75423fe67f72e" providerId="LiveId" clId="{EF3C6A27-BE27-4A4F-96D9-B6B7349AEF44}" dt="2022-04-05T05:01:36.956" v="2731"/>
        <pc:sldMkLst>
          <pc:docMk/>
          <pc:sldMk cId="2742703165" sldId="263"/>
        </pc:sldMkLst>
        <pc:spChg chg="add del mod">
          <ac:chgData name="Sean Feldman" userId="c0f75423fe67f72e" providerId="LiveId" clId="{EF3C6A27-BE27-4A4F-96D9-B6B7349AEF44}" dt="2022-04-05T05:01:12.592" v="2168"/>
          <ac:spMkLst>
            <pc:docMk/>
            <pc:sldMk cId="2742703165" sldId="263"/>
            <ac:spMk id="2" creationId="{0B2EF7EA-7D68-45E3-8E7D-10C5DC931273}"/>
          </ac:spMkLst>
        </pc:spChg>
        <pc:spChg chg="add del mod">
          <ac:chgData name="Sean Feldman" userId="c0f75423fe67f72e" providerId="LiveId" clId="{EF3C6A27-BE27-4A4F-96D9-B6B7349AEF44}" dt="2022-04-05T05:01:36.955" v="2728"/>
          <ac:spMkLst>
            <pc:docMk/>
            <pc:sldMk cId="2742703165" sldId="263"/>
            <ac:spMk id="3" creationId="{B21FCAAF-E990-4D88-BC88-50005D17C755}"/>
          </ac:spMkLst>
        </pc:spChg>
        <pc:spChg chg="add mod">
          <ac:chgData name="Sean Feldman" userId="c0f75423fe67f72e" providerId="LiveId" clId="{EF3C6A27-BE27-4A4F-96D9-B6B7349AEF44}" dt="2022-04-05T05:01:36.956" v="2731"/>
          <ac:spMkLst>
            <pc:docMk/>
            <pc:sldMk cId="2742703165" sldId="263"/>
            <ac:spMk id="5" creationId="{79764EE1-7710-4ECB-BB56-E8D93EA4C3BF}"/>
          </ac:spMkLst>
        </pc:spChg>
        <pc:spChg chg="del mod">
          <ac:chgData name="Sean Feldman" userId="c0f75423fe67f72e" providerId="LiveId" clId="{EF3C6A27-BE27-4A4F-96D9-B6B7349AEF44}" dt="2022-04-03T22:35:30.741" v="10"/>
          <ac:spMkLst>
            <pc:docMk/>
            <pc:sldMk cId="2742703165" sldId="263"/>
            <ac:spMk id="12" creationId="{C1ED6AE7-0AF0-43C6-A7F9-FCC9A80DC7F5}"/>
          </ac:spMkLst>
        </pc:spChg>
        <pc:spChg chg="del">
          <ac:chgData name="Sean Feldman" userId="c0f75423fe67f72e" providerId="LiveId" clId="{EF3C6A27-BE27-4A4F-96D9-B6B7349AEF44}" dt="2022-04-03T22:35:44.335" v="11" actId="478"/>
          <ac:spMkLst>
            <pc:docMk/>
            <pc:sldMk cId="2742703165" sldId="263"/>
            <ac:spMk id="13" creationId="{D1B8248B-13E8-441A-9702-00703E94B3B8}"/>
          </ac:spMkLst>
        </pc:spChg>
        <pc:spChg chg="del">
          <ac:chgData name="Sean Feldman" userId="c0f75423fe67f72e" providerId="LiveId" clId="{EF3C6A27-BE27-4A4F-96D9-B6B7349AEF44}" dt="2022-04-05T05:00:23.574" v="1638"/>
          <ac:spMkLst>
            <pc:docMk/>
            <pc:sldMk cId="2742703165" sldId="263"/>
            <ac:spMk id="15" creationId="{42F88F40-B375-490C-A237-D38AD954F2AF}"/>
          </ac:spMkLst>
        </pc:spChg>
        <pc:picChg chg="add del mod">
          <ac:chgData name="Sean Feldman" userId="c0f75423fe67f72e" providerId="LiveId" clId="{EF3C6A27-BE27-4A4F-96D9-B6B7349AEF44}" dt="2022-04-03T22:36:51.462" v="19" actId="478"/>
          <ac:picMkLst>
            <pc:docMk/>
            <pc:sldMk cId="2742703165" sldId="263"/>
            <ac:picMk id="2" creationId="{FDDB3E32-77CA-4C57-AD51-0557B334BF19}"/>
          </ac:picMkLst>
        </pc:picChg>
        <pc:picChg chg="add">
          <ac:chgData name="Sean Feldman" userId="c0f75423fe67f72e" providerId="LiveId" clId="{EF3C6A27-BE27-4A4F-96D9-B6B7349AEF44}" dt="2022-04-03T22:37:01.491" v="24" actId="22"/>
          <ac:picMkLst>
            <pc:docMk/>
            <pc:sldMk cId="2742703165" sldId="263"/>
            <ac:picMk id="4" creationId="{3CF33B87-F5C4-4464-956E-0C3A1620C8A8}"/>
          </ac:picMkLst>
        </pc:picChg>
        <pc:picChg chg="del mod">
          <ac:chgData name="Sean Feldman" userId="c0f75423fe67f72e" providerId="LiveId" clId="{EF3C6A27-BE27-4A4F-96D9-B6B7349AEF44}" dt="2022-04-03T22:37:38.565" v="30" actId="478"/>
          <ac:picMkLst>
            <pc:docMk/>
            <pc:sldMk cId="2742703165" sldId="263"/>
            <ac:picMk id="6" creationId="{E3721C01-DE9B-4972-B0A3-C43E74523A7C}"/>
          </ac:picMkLst>
        </pc:picChg>
        <pc:picChg chg="del mod ord">
          <ac:chgData name="Sean Feldman" userId="c0f75423fe67f72e" providerId="LiveId" clId="{EF3C6A27-BE27-4A4F-96D9-B6B7349AEF44}" dt="2022-04-03T22:37:38.565" v="30" actId="478"/>
          <ac:picMkLst>
            <pc:docMk/>
            <pc:sldMk cId="2742703165" sldId="263"/>
            <ac:picMk id="9" creationId="{BFEA759B-20CA-4652-B153-CF641615214A}"/>
          </ac:picMkLst>
        </pc:picChg>
        <pc:picChg chg="del">
          <ac:chgData name="Sean Feldman" userId="c0f75423fe67f72e" providerId="LiveId" clId="{EF3C6A27-BE27-4A4F-96D9-B6B7349AEF44}" dt="2022-04-03T22:36:53.767" v="20" actId="478"/>
          <ac:picMkLst>
            <pc:docMk/>
            <pc:sldMk cId="2742703165" sldId="263"/>
            <ac:picMk id="11" creationId="{56F4A560-C1BA-4B37-B4A8-F725F6B0D335}"/>
          </ac:picMkLst>
        </pc:picChg>
        <pc:picChg chg="mod">
          <ac:chgData name="Sean Feldman" userId="c0f75423fe67f72e" providerId="LiveId" clId="{EF3C6A27-BE27-4A4F-96D9-B6B7349AEF44}" dt="2022-04-03T22:37:05.350" v="25" actId="166"/>
          <ac:picMkLst>
            <pc:docMk/>
            <pc:sldMk cId="2742703165" sldId="263"/>
            <ac:picMk id="1026" creationId="{07D8A092-0D22-4C7D-844E-7FA26A2CECA3}"/>
          </ac:picMkLst>
        </pc:picChg>
      </pc:sldChg>
      <pc:sldChg chg="addSp delSp modSp mod">
        <pc:chgData name="Sean Feldman" userId="c0f75423fe67f72e" providerId="LiveId" clId="{EF3C6A27-BE27-4A4F-96D9-B6B7349AEF44}" dt="2022-04-05T05:01:36.957" v="2736"/>
        <pc:sldMkLst>
          <pc:docMk/>
          <pc:sldMk cId="3106064596" sldId="493"/>
        </pc:sldMkLst>
        <pc:spChg chg="add del mod">
          <ac:chgData name="Sean Feldman" userId="c0f75423fe67f72e" providerId="LiveId" clId="{EF3C6A27-BE27-4A4F-96D9-B6B7349AEF44}" dt="2022-04-05T05:01:12.593" v="2173"/>
          <ac:spMkLst>
            <pc:docMk/>
            <pc:sldMk cId="3106064596" sldId="493"/>
            <ac:spMk id="3" creationId="{B74E3937-D864-4432-A082-93D68D18FD1E}"/>
          </ac:spMkLst>
        </pc:spChg>
        <pc:spChg chg="add del mod">
          <ac:chgData name="Sean Feldman" userId="c0f75423fe67f72e" providerId="LiveId" clId="{EF3C6A27-BE27-4A4F-96D9-B6B7349AEF44}" dt="2022-04-05T05:01:36.956" v="2733"/>
          <ac:spMkLst>
            <pc:docMk/>
            <pc:sldMk cId="3106064596" sldId="493"/>
            <ac:spMk id="4" creationId="{6B147971-0969-4EB0-9F7C-6B53118EF351}"/>
          </ac:spMkLst>
        </pc:spChg>
        <pc:spChg chg="add mod">
          <ac:chgData name="Sean Feldman" userId="c0f75423fe67f72e" providerId="LiveId" clId="{EF3C6A27-BE27-4A4F-96D9-B6B7349AEF44}" dt="2022-04-05T05:01:36.957" v="2736"/>
          <ac:spMkLst>
            <pc:docMk/>
            <pc:sldMk cId="3106064596" sldId="493"/>
            <ac:spMk id="5" creationId="{7149A8E3-A9A2-4BC8-B0C0-D0675652CB99}"/>
          </ac:spMkLst>
        </pc:spChg>
        <pc:spChg chg="del">
          <ac:chgData name="Sean Feldman" userId="c0f75423fe67f72e" providerId="LiveId" clId="{EF3C6A27-BE27-4A4F-96D9-B6B7349AEF44}" dt="2022-04-05T05:00:23.575" v="1643"/>
          <ac:spMkLst>
            <pc:docMk/>
            <pc:sldMk cId="3106064596" sldId="493"/>
            <ac:spMk id="11" creationId="{E49CBBD3-E8F5-4A42-8645-B92C063F5321}"/>
          </ac:spMkLst>
        </pc:spChg>
      </pc:sldChg>
      <pc:sldChg chg="addSp delSp modSp mod">
        <pc:chgData name="Sean Feldman" userId="c0f75423fe67f72e" providerId="LiveId" clId="{EF3C6A27-BE27-4A4F-96D9-B6B7349AEF44}" dt="2022-04-05T05:01:36.958" v="2741"/>
        <pc:sldMkLst>
          <pc:docMk/>
          <pc:sldMk cId="2862333529" sldId="502"/>
        </pc:sldMkLst>
        <pc:spChg chg="add del mod">
          <ac:chgData name="Sean Feldman" userId="c0f75423fe67f72e" providerId="LiveId" clId="{EF3C6A27-BE27-4A4F-96D9-B6B7349AEF44}" dt="2022-04-05T05:01:12.594" v="2178"/>
          <ac:spMkLst>
            <pc:docMk/>
            <pc:sldMk cId="2862333529" sldId="502"/>
            <ac:spMk id="6" creationId="{7CFD9589-804E-4882-89B7-24331190E808}"/>
          </ac:spMkLst>
        </pc:spChg>
        <pc:spChg chg="add del mod">
          <ac:chgData name="Sean Feldman" userId="c0f75423fe67f72e" providerId="LiveId" clId="{EF3C6A27-BE27-4A4F-96D9-B6B7349AEF44}" dt="2022-04-05T05:01:36.957" v="2738"/>
          <ac:spMkLst>
            <pc:docMk/>
            <pc:sldMk cId="2862333529" sldId="502"/>
            <ac:spMk id="7" creationId="{EE730396-8D9C-40D9-A3E7-EAE85D059E23}"/>
          </ac:spMkLst>
        </pc:spChg>
        <pc:spChg chg="add mod">
          <ac:chgData name="Sean Feldman" userId="c0f75423fe67f72e" providerId="LiveId" clId="{EF3C6A27-BE27-4A4F-96D9-B6B7349AEF44}" dt="2022-04-05T05:01:36.958" v="2741"/>
          <ac:spMkLst>
            <pc:docMk/>
            <pc:sldMk cId="2862333529" sldId="502"/>
            <ac:spMk id="8" creationId="{5728ADC4-F4B6-4137-9F5C-87A04BF4B881}"/>
          </ac:spMkLst>
        </pc:spChg>
        <pc:spChg chg="del">
          <ac:chgData name="Sean Feldman" userId="c0f75423fe67f72e" providerId="LiveId" clId="{EF3C6A27-BE27-4A4F-96D9-B6B7349AEF44}" dt="2022-04-05T05:00:23.576" v="1648"/>
          <ac:spMkLst>
            <pc:docMk/>
            <pc:sldMk cId="2862333529" sldId="502"/>
            <ac:spMk id="14" creationId="{A91033BC-8CF1-4571-B13D-9CAA46F230DF}"/>
          </ac:spMkLst>
        </pc:spChg>
      </pc:sldChg>
      <pc:sldChg chg="addSp delSp modSp mod">
        <pc:chgData name="Sean Feldman" userId="c0f75423fe67f72e" providerId="LiveId" clId="{EF3C6A27-BE27-4A4F-96D9-B6B7349AEF44}" dt="2022-04-05T05:01:36.958" v="2746"/>
        <pc:sldMkLst>
          <pc:docMk/>
          <pc:sldMk cId="2481895496" sldId="503"/>
        </pc:sldMkLst>
        <pc:spChg chg="add del mod">
          <ac:chgData name="Sean Feldman" userId="c0f75423fe67f72e" providerId="LiveId" clId="{EF3C6A27-BE27-4A4F-96D9-B6B7349AEF44}" dt="2022-04-05T05:01:12.595" v="2183"/>
          <ac:spMkLst>
            <pc:docMk/>
            <pc:sldMk cId="2481895496" sldId="503"/>
            <ac:spMk id="4" creationId="{198571C1-F362-4F8A-A362-AAA9A01081BB}"/>
          </ac:spMkLst>
        </pc:spChg>
        <pc:spChg chg="add del mod">
          <ac:chgData name="Sean Feldman" userId="c0f75423fe67f72e" providerId="LiveId" clId="{EF3C6A27-BE27-4A4F-96D9-B6B7349AEF44}" dt="2022-04-05T05:01:36.958" v="2743"/>
          <ac:spMkLst>
            <pc:docMk/>
            <pc:sldMk cId="2481895496" sldId="503"/>
            <ac:spMk id="5" creationId="{F1BA308B-60B2-4CA9-9379-BBCAE0AE96DB}"/>
          </ac:spMkLst>
        </pc:spChg>
        <pc:spChg chg="add mod">
          <ac:chgData name="Sean Feldman" userId="c0f75423fe67f72e" providerId="LiveId" clId="{EF3C6A27-BE27-4A4F-96D9-B6B7349AEF44}" dt="2022-04-05T05:01:36.958" v="2746"/>
          <ac:spMkLst>
            <pc:docMk/>
            <pc:sldMk cId="2481895496" sldId="503"/>
            <ac:spMk id="6" creationId="{BD0AE25C-6684-4BCC-84D1-FF20C119280B}"/>
          </ac:spMkLst>
        </pc:spChg>
        <pc:spChg chg="del">
          <ac:chgData name="Sean Feldman" userId="c0f75423fe67f72e" providerId="LiveId" clId="{EF3C6A27-BE27-4A4F-96D9-B6B7349AEF44}" dt="2022-04-05T05:00:23.577" v="1653"/>
          <ac:spMkLst>
            <pc:docMk/>
            <pc:sldMk cId="2481895496" sldId="503"/>
            <ac:spMk id="12" creationId="{6A3CDF27-DBDF-4947-8D8D-67CB4E16FD7B}"/>
          </ac:spMkLst>
        </pc:spChg>
      </pc:sldChg>
      <pc:sldChg chg="addSp delSp modSp mod">
        <pc:chgData name="Sean Feldman" userId="c0f75423fe67f72e" providerId="LiveId" clId="{EF3C6A27-BE27-4A4F-96D9-B6B7349AEF44}" dt="2022-04-05T05:01:36.960" v="2756"/>
        <pc:sldMkLst>
          <pc:docMk/>
          <pc:sldMk cId="2023570257" sldId="504"/>
        </pc:sldMkLst>
        <pc:spChg chg="add del mod">
          <ac:chgData name="Sean Feldman" userId="c0f75423fe67f72e" providerId="LiveId" clId="{EF3C6A27-BE27-4A4F-96D9-B6B7349AEF44}" dt="2022-04-05T05:01:12.597" v="2193"/>
          <ac:spMkLst>
            <pc:docMk/>
            <pc:sldMk cId="2023570257" sldId="504"/>
            <ac:spMk id="4" creationId="{984FDFC9-11BD-4577-84FF-46EB35A674CF}"/>
          </ac:spMkLst>
        </pc:spChg>
        <pc:spChg chg="add del mod">
          <ac:chgData name="Sean Feldman" userId="c0f75423fe67f72e" providerId="LiveId" clId="{EF3C6A27-BE27-4A4F-96D9-B6B7349AEF44}" dt="2022-04-05T05:01:36.960" v="2753"/>
          <ac:spMkLst>
            <pc:docMk/>
            <pc:sldMk cId="2023570257" sldId="504"/>
            <ac:spMk id="5" creationId="{713F875B-D96C-4BDE-8DF2-7C416AEBB4FE}"/>
          </ac:spMkLst>
        </pc:spChg>
        <pc:spChg chg="add mod">
          <ac:chgData name="Sean Feldman" userId="c0f75423fe67f72e" providerId="LiveId" clId="{EF3C6A27-BE27-4A4F-96D9-B6B7349AEF44}" dt="2022-04-05T05:01:36.960" v="2756"/>
          <ac:spMkLst>
            <pc:docMk/>
            <pc:sldMk cId="2023570257" sldId="504"/>
            <ac:spMk id="6" creationId="{68D3AE90-A583-4984-AC58-7F0562A7EC8F}"/>
          </ac:spMkLst>
        </pc:spChg>
        <pc:spChg chg="del">
          <ac:chgData name="Sean Feldman" userId="c0f75423fe67f72e" providerId="LiveId" clId="{EF3C6A27-BE27-4A4F-96D9-B6B7349AEF44}" dt="2022-04-05T05:00:23.579" v="1663"/>
          <ac:spMkLst>
            <pc:docMk/>
            <pc:sldMk cId="2023570257" sldId="504"/>
            <ac:spMk id="12" creationId="{BB6E88B1-BF79-402D-87CD-D5E21A1FB855}"/>
          </ac:spMkLst>
        </pc:spChg>
      </pc:sldChg>
      <pc:sldChg chg="addSp delSp modSp mod">
        <pc:chgData name="Sean Feldman" userId="c0f75423fe67f72e" providerId="LiveId" clId="{EF3C6A27-BE27-4A4F-96D9-B6B7349AEF44}" dt="2022-04-05T05:01:36.964" v="2781"/>
        <pc:sldMkLst>
          <pc:docMk/>
          <pc:sldMk cId="38744060" sldId="505"/>
        </pc:sldMkLst>
        <pc:spChg chg="add del mod">
          <ac:chgData name="Sean Feldman" userId="c0f75423fe67f72e" providerId="LiveId" clId="{EF3C6A27-BE27-4A4F-96D9-B6B7349AEF44}" dt="2022-04-05T05:01:12.603" v="2218"/>
          <ac:spMkLst>
            <pc:docMk/>
            <pc:sldMk cId="38744060" sldId="505"/>
            <ac:spMk id="4" creationId="{978A7751-BA46-4670-A33A-947B9E7D1C64}"/>
          </ac:spMkLst>
        </pc:spChg>
        <pc:spChg chg="add del mod">
          <ac:chgData name="Sean Feldman" userId="c0f75423fe67f72e" providerId="LiveId" clId="{EF3C6A27-BE27-4A4F-96D9-B6B7349AEF44}" dt="2022-04-05T05:01:36.964" v="2778"/>
          <ac:spMkLst>
            <pc:docMk/>
            <pc:sldMk cId="38744060" sldId="505"/>
            <ac:spMk id="5" creationId="{B73F0EDB-7958-440B-A340-6FD56537D70D}"/>
          </ac:spMkLst>
        </pc:spChg>
        <pc:spChg chg="add mod">
          <ac:chgData name="Sean Feldman" userId="c0f75423fe67f72e" providerId="LiveId" clId="{EF3C6A27-BE27-4A4F-96D9-B6B7349AEF44}" dt="2022-04-05T05:01:36.964" v="2781"/>
          <ac:spMkLst>
            <pc:docMk/>
            <pc:sldMk cId="38744060" sldId="505"/>
            <ac:spMk id="6" creationId="{4FEE26EA-8983-4B02-87A0-23F2F17E05DA}"/>
          </ac:spMkLst>
        </pc:spChg>
        <pc:spChg chg="del">
          <ac:chgData name="Sean Feldman" userId="c0f75423fe67f72e" providerId="LiveId" clId="{EF3C6A27-BE27-4A4F-96D9-B6B7349AEF44}" dt="2022-04-05T05:00:23.586" v="1686"/>
          <ac:spMkLst>
            <pc:docMk/>
            <pc:sldMk cId="38744060" sldId="505"/>
            <ac:spMk id="12" creationId="{428F8C04-97FE-4BEB-8C82-052C0E628929}"/>
          </ac:spMkLst>
        </pc:spChg>
      </pc:sldChg>
      <pc:sldChg chg="addSp delSp modSp mod">
        <pc:chgData name="Sean Feldman" userId="c0f75423fe67f72e" providerId="LiveId" clId="{EF3C6A27-BE27-4A4F-96D9-B6B7349AEF44}" dt="2022-04-05T05:01:36.971" v="2816"/>
        <pc:sldMkLst>
          <pc:docMk/>
          <pc:sldMk cId="1641203236" sldId="506"/>
        </pc:sldMkLst>
        <pc:spChg chg="add del mod">
          <ac:chgData name="Sean Feldman" userId="c0f75423fe67f72e" providerId="LiveId" clId="{EF3C6A27-BE27-4A4F-96D9-B6B7349AEF44}" dt="2022-04-05T05:01:12.610" v="2253"/>
          <ac:spMkLst>
            <pc:docMk/>
            <pc:sldMk cId="1641203236" sldId="506"/>
            <ac:spMk id="4" creationId="{E0F63319-6748-4F59-9955-ECFE4FC2D371}"/>
          </ac:spMkLst>
        </pc:spChg>
        <pc:spChg chg="add del mod">
          <ac:chgData name="Sean Feldman" userId="c0f75423fe67f72e" providerId="LiveId" clId="{EF3C6A27-BE27-4A4F-96D9-B6B7349AEF44}" dt="2022-04-05T05:01:36.971" v="2813"/>
          <ac:spMkLst>
            <pc:docMk/>
            <pc:sldMk cId="1641203236" sldId="506"/>
            <ac:spMk id="5" creationId="{1F88D6E5-FF30-4140-9F14-440EBB726678}"/>
          </ac:spMkLst>
        </pc:spChg>
        <pc:spChg chg="add mod">
          <ac:chgData name="Sean Feldman" userId="c0f75423fe67f72e" providerId="LiveId" clId="{EF3C6A27-BE27-4A4F-96D9-B6B7349AEF44}" dt="2022-04-05T05:01:36.971" v="2816"/>
          <ac:spMkLst>
            <pc:docMk/>
            <pc:sldMk cId="1641203236" sldId="506"/>
            <ac:spMk id="6" creationId="{58ACC534-87D0-40DE-8E16-26CCC86116D0}"/>
          </ac:spMkLst>
        </pc:spChg>
        <pc:spChg chg="del">
          <ac:chgData name="Sean Feldman" userId="c0f75423fe67f72e" providerId="LiveId" clId="{EF3C6A27-BE27-4A4F-96D9-B6B7349AEF44}" dt="2022-04-05T05:00:23.592" v="1719"/>
          <ac:spMkLst>
            <pc:docMk/>
            <pc:sldMk cId="1641203236" sldId="506"/>
            <ac:spMk id="12" creationId="{1BFE1A66-D07C-4619-AF4B-BD809E0CA712}"/>
          </ac:spMkLst>
        </pc:spChg>
      </pc:sldChg>
      <pc:sldChg chg="addSp delSp modSp mod">
        <pc:chgData name="Sean Feldman" userId="c0f75423fe67f72e" providerId="LiveId" clId="{EF3C6A27-BE27-4A4F-96D9-B6B7349AEF44}" dt="2022-04-05T05:01:36.977" v="2851"/>
        <pc:sldMkLst>
          <pc:docMk/>
          <pc:sldMk cId="464694644" sldId="507"/>
        </pc:sldMkLst>
        <pc:spChg chg="add del mod">
          <ac:chgData name="Sean Feldman" userId="c0f75423fe67f72e" providerId="LiveId" clId="{EF3C6A27-BE27-4A4F-96D9-B6B7349AEF44}" dt="2022-04-05T05:01:12.617" v="2288"/>
          <ac:spMkLst>
            <pc:docMk/>
            <pc:sldMk cId="464694644" sldId="507"/>
            <ac:spMk id="4" creationId="{0CEC4E68-1EC4-4269-A1F9-3D321951B44B}"/>
          </ac:spMkLst>
        </pc:spChg>
        <pc:spChg chg="add del mod">
          <ac:chgData name="Sean Feldman" userId="c0f75423fe67f72e" providerId="LiveId" clId="{EF3C6A27-BE27-4A4F-96D9-B6B7349AEF44}" dt="2022-04-05T05:01:36.976" v="2848"/>
          <ac:spMkLst>
            <pc:docMk/>
            <pc:sldMk cId="464694644" sldId="507"/>
            <ac:spMk id="5" creationId="{498D2456-9BFA-4FE1-BC68-7A1414FE16EA}"/>
          </ac:spMkLst>
        </pc:spChg>
        <pc:spChg chg="add mod">
          <ac:chgData name="Sean Feldman" userId="c0f75423fe67f72e" providerId="LiveId" clId="{EF3C6A27-BE27-4A4F-96D9-B6B7349AEF44}" dt="2022-04-05T05:01:36.977" v="2851"/>
          <ac:spMkLst>
            <pc:docMk/>
            <pc:sldMk cId="464694644" sldId="507"/>
            <ac:spMk id="6" creationId="{8E01296A-3FF8-4CB3-849F-EAE3920553A9}"/>
          </ac:spMkLst>
        </pc:spChg>
        <pc:spChg chg="del">
          <ac:chgData name="Sean Feldman" userId="c0f75423fe67f72e" providerId="LiveId" clId="{EF3C6A27-BE27-4A4F-96D9-B6B7349AEF44}" dt="2022-04-05T05:00:23.601" v="1750"/>
          <ac:spMkLst>
            <pc:docMk/>
            <pc:sldMk cId="464694644" sldId="507"/>
            <ac:spMk id="12" creationId="{450A7011-9A96-418A-AC93-8CF69B53FFCA}"/>
          </ac:spMkLst>
        </pc:spChg>
      </pc:sldChg>
      <pc:sldChg chg="addSp delSp modSp mod">
        <pc:chgData name="Sean Feldman" userId="c0f75423fe67f72e" providerId="LiveId" clId="{EF3C6A27-BE27-4A4F-96D9-B6B7349AEF44}" dt="2022-04-05T05:01:36.980" v="2871"/>
        <pc:sldMkLst>
          <pc:docMk/>
          <pc:sldMk cId="3838096769" sldId="508"/>
        </pc:sldMkLst>
        <pc:spChg chg="add del mod">
          <ac:chgData name="Sean Feldman" userId="c0f75423fe67f72e" providerId="LiveId" clId="{EF3C6A27-BE27-4A4F-96D9-B6B7349AEF44}" dt="2022-04-05T05:01:12.620" v="2308"/>
          <ac:spMkLst>
            <pc:docMk/>
            <pc:sldMk cId="3838096769" sldId="508"/>
            <ac:spMk id="4" creationId="{637816D0-8C1F-49A6-957B-8E31FC37B145}"/>
          </ac:spMkLst>
        </pc:spChg>
        <pc:spChg chg="add del mod">
          <ac:chgData name="Sean Feldman" userId="c0f75423fe67f72e" providerId="LiveId" clId="{EF3C6A27-BE27-4A4F-96D9-B6B7349AEF44}" dt="2022-04-05T05:01:36.980" v="2868"/>
          <ac:spMkLst>
            <pc:docMk/>
            <pc:sldMk cId="3838096769" sldId="508"/>
            <ac:spMk id="5" creationId="{A3310194-FC98-43F6-9734-A24EDC4D9DA6}"/>
          </ac:spMkLst>
        </pc:spChg>
        <pc:spChg chg="add mod">
          <ac:chgData name="Sean Feldman" userId="c0f75423fe67f72e" providerId="LiveId" clId="{EF3C6A27-BE27-4A4F-96D9-B6B7349AEF44}" dt="2022-04-05T05:01:36.980" v="2871"/>
          <ac:spMkLst>
            <pc:docMk/>
            <pc:sldMk cId="3838096769" sldId="508"/>
            <ac:spMk id="6" creationId="{C794F20E-4FEA-4283-BE2D-61AA8CA33061}"/>
          </ac:spMkLst>
        </pc:spChg>
        <pc:spChg chg="del">
          <ac:chgData name="Sean Feldman" userId="c0f75423fe67f72e" providerId="LiveId" clId="{EF3C6A27-BE27-4A4F-96D9-B6B7349AEF44}" dt="2022-04-05T05:00:23.604" v="1770"/>
          <ac:spMkLst>
            <pc:docMk/>
            <pc:sldMk cId="3838096769" sldId="508"/>
            <ac:spMk id="12" creationId="{58832583-2ABF-4E2F-AD1F-7D9A0687AC9D}"/>
          </ac:spMkLst>
        </pc:spChg>
      </pc:sldChg>
      <pc:sldChg chg="addSp delSp modSp mod modNotesTx">
        <pc:chgData name="Sean Feldman" userId="c0f75423fe67f72e" providerId="LiveId" clId="{EF3C6A27-BE27-4A4F-96D9-B6B7349AEF44}" dt="2022-04-05T05:01:36.988" v="2911"/>
        <pc:sldMkLst>
          <pc:docMk/>
          <pc:sldMk cId="3068480058" sldId="509"/>
        </pc:sldMkLst>
        <pc:spChg chg="add del mod">
          <ac:chgData name="Sean Feldman" userId="c0f75423fe67f72e" providerId="LiveId" clId="{EF3C6A27-BE27-4A4F-96D9-B6B7349AEF44}" dt="2022-04-05T05:01:12.627" v="2348"/>
          <ac:spMkLst>
            <pc:docMk/>
            <pc:sldMk cId="3068480058" sldId="509"/>
            <ac:spMk id="4" creationId="{10E3B770-94D6-4043-B2F5-983E7639750F}"/>
          </ac:spMkLst>
        </pc:spChg>
        <pc:spChg chg="add del mod">
          <ac:chgData name="Sean Feldman" userId="c0f75423fe67f72e" providerId="LiveId" clId="{EF3C6A27-BE27-4A4F-96D9-B6B7349AEF44}" dt="2022-04-05T05:01:36.987" v="2908"/>
          <ac:spMkLst>
            <pc:docMk/>
            <pc:sldMk cId="3068480058" sldId="509"/>
            <ac:spMk id="5" creationId="{F0421B6E-DF1F-480B-AC1B-3D5675897E54}"/>
          </ac:spMkLst>
        </pc:spChg>
        <pc:spChg chg="add mod">
          <ac:chgData name="Sean Feldman" userId="c0f75423fe67f72e" providerId="LiveId" clId="{EF3C6A27-BE27-4A4F-96D9-B6B7349AEF44}" dt="2022-04-05T05:01:36.988" v="2911"/>
          <ac:spMkLst>
            <pc:docMk/>
            <pc:sldMk cId="3068480058" sldId="509"/>
            <ac:spMk id="6" creationId="{3C985D0F-F12F-46E2-8E0F-2708A3BCDA6B}"/>
          </ac:spMkLst>
        </pc:spChg>
        <pc:spChg chg="del">
          <ac:chgData name="Sean Feldman" userId="c0f75423fe67f72e" providerId="LiveId" clId="{EF3C6A27-BE27-4A4F-96D9-B6B7349AEF44}" dt="2022-04-05T05:00:23.614" v="1810"/>
          <ac:spMkLst>
            <pc:docMk/>
            <pc:sldMk cId="3068480058" sldId="509"/>
            <ac:spMk id="12" creationId="{490A31C5-B043-4398-90CD-FF6D5AE3123A}"/>
          </ac:spMkLst>
        </pc:spChg>
      </pc:sldChg>
      <pc:sldChg chg="addSp delSp modSp mod">
        <pc:chgData name="Sean Feldman" userId="c0f75423fe67f72e" providerId="LiveId" clId="{EF3C6A27-BE27-4A4F-96D9-B6B7349AEF44}" dt="2022-04-05T05:01:36.984" v="2886"/>
        <pc:sldMkLst>
          <pc:docMk/>
          <pc:sldMk cId="3506471058" sldId="510"/>
        </pc:sldMkLst>
        <pc:spChg chg="add del mod">
          <ac:chgData name="Sean Feldman" userId="c0f75423fe67f72e" providerId="LiveId" clId="{EF3C6A27-BE27-4A4F-96D9-B6B7349AEF44}" dt="2022-04-05T05:01:12.622" v="2323"/>
          <ac:spMkLst>
            <pc:docMk/>
            <pc:sldMk cId="3506471058" sldId="510"/>
            <ac:spMk id="5" creationId="{E5369BD4-0AD2-406F-9120-26719EBCCF5F}"/>
          </ac:spMkLst>
        </pc:spChg>
        <pc:spChg chg="add del mod">
          <ac:chgData name="Sean Feldman" userId="c0f75423fe67f72e" providerId="LiveId" clId="{EF3C6A27-BE27-4A4F-96D9-B6B7349AEF44}" dt="2022-04-05T05:01:36.983" v="2883"/>
          <ac:spMkLst>
            <pc:docMk/>
            <pc:sldMk cId="3506471058" sldId="510"/>
            <ac:spMk id="6" creationId="{C89B8156-2420-43FA-A932-A797DCEE9BDA}"/>
          </ac:spMkLst>
        </pc:spChg>
        <pc:spChg chg="add mod">
          <ac:chgData name="Sean Feldman" userId="c0f75423fe67f72e" providerId="LiveId" clId="{EF3C6A27-BE27-4A4F-96D9-B6B7349AEF44}" dt="2022-04-05T05:01:36.984" v="2886"/>
          <ac:spMkLst>
            <pc:docMk/>
            <pc:sldMk cId="3506471058" sldId="510"/>
            <ac:spMk id="7" creationId="{63C58BE8-98AA-4C6A-B8E3-9E88DF48AD1B}"/>
          </ac:spMkLst>
        </pc:spChg>
        <pc:spChg chg="del">
          <ac:chgData name="Sean Feldman" userId="c0f75423fe67f72e" providerId="LiveId" clId="{EF3C6A27-BE27-4A4F-96D9-B6B7349AEF44}" dt="2022-04-05T05:00:23.607" v="1785"/>
          <ac:spMkLst>
            <pc:docMk/>
            <pc:sldMk cId="3506471058" sldId="510"/>
            <ac:spMk id="13" creationId="{5835F71B-D477-4BD9-90FA-06BDF7A4F3BC}"/>
          </ac:spMkLst>
        </pc:spChg>
      </pc:sldChg>
      <pc:sldChg chg="addSp delSp modSp mod">
        <pc:chgData name="Sean Feldman" userId="c0f75423fe67f72e" providerId="LiveId" clId="{EF3C6A27-BE27-4A4F-96D9-B6B7349AEF44}" dt="2022-04-05T05:01:37.020" v="3071"/>
        <pc:sldMkLst>
          <pc:docMk/>
          <pc:sldMk cId="210658945" sldId="511"/>
        </pc:sldMkLst>
        <pc:spChg chg="add del mod">
          <ac:chgData name="Sean Feldman" userId="c0f75423fe67f72e" providerId="LiveId" clId="{EF3C6A27-BE27-4A4F-96D9-B6B7349AEF44}" dt="2022-04-05T05:01:12.655" v="2508"/>
          <ac:spMkLst>
            <pc:docMk/>
            <pc:sldMk cId="210658945" sldId="511"/>
            <ac:spMk id="4" creationId="{FCBDC7DF-DFE7-4916-A9C1-89A1E29C2C64}"/>
          </ac:spMkLst>
        </pc:spChg>
        <pc:spChg chg="add del mod">
          <ac:chgData name="Sean Feldman" userId="c0f75423fe67f72e" providerId="LiveId" clId="{EF3C6A27-BE27-4A4F-96D9-B6B7349AEF44}" dt="2022-04-05T05:01:37.018" v="3068"/>
          <ac:spMkLst>
            <pc:docMk/>
            <pc:sldMk cId="210658945" sldId="511"/>
            <ac:spMk id="5" creationId="{7283FF06-40F0-4F76-8DF9-E55A7A279542}"/>
          </ac:spMkLst>
        </pc:spChg>
        <pc:spChg chg="add mod">
          <ac:chgData name="Sean Feldman" userId="c0f75423fe67f72e" providerId="LiveId" clId="{EF3C6A27-BE27-4A4F-96D9-B6B7349AEF44}" dt="2022-04-05T05:01:37.020" v="3071"/>
          <ac:spMkLst>
            <pc:docMk/>
            <pc:sldMk cId="210658945" sldId="511"/>
            <ac:spMk id="6" creationId="{9A22BB4D-449D-409E-A0F4-411239FEBEC6}"/>
          </ac:spMkLst>
        </pc:spChg>
        <pc:spChg chg="del">
          <ac:chgData name="Sean Feldman" userId="c0f75423fe67f72e" providerId="LiveId" clId="{EF3C6A27-BE27-4A4F-96D9-B6B7349AEF44}" dt="2022-04-05T05:00:23.643" v="1958"/>
          <ac:spMkLst>
            <pc:docMk/>
            <pc:sldMk cId="210658945" sldId="511"/>
            <ac:spMk id="12" creationId="{5C543B85-3FB7-4BCD-B9D1-2B49F1BD5517}"/>
          </ac:spMkLst>
        </pc:spChg>
      </pc:sldChg>
      <pc:sldChg chg="addSp delSp modSp mod">
        <pc:chgData name="Sean Feldman" userId="c0f75423fe67f72e" providerId="LiveId" clId="{EF3C6A27-BE27-4A4F-96D9-B6B7349AEF44}" dt="2022-04-05T05:01:36.991" v="2931"/>
        <pc:sldMkLst>
          <pc:docMk/>
          <pc:sldMk cId="3328692204" sldId="512"/>
        </pc:sldMkLst>
        <pc:spChg chg="add del mod">
          <ac:chgData name="Sean Feldman" userId="c0f75423fe67f72e" providerId="LiveId" clId="{EF3C6A27-BE27-4A4F-96D9-B6B7349AEF44}" dt="2022-04-05T05:01:12.631" v="2368"/>
          <ac:spMkLst>
            <pc:docMk/>
            <pc:sldMk cId="3328692204" sldId="512"/>
            <ac:spMk id="4" creationId="{C74CD808-EDB1-4702-A799-D63A37DFA631}"/>
          </ac:spMkLst>
        </pc:spChg>
        <pc:spChg chg="add del mod">
          <ac:chgData name="Sean Feldman" userId="c0f75423fe67f72e" providerId="LiveId" clId="{EF3C6A27-BE27-4A4F-96D9-B6B7349AEF44}" dt="2022-04-05T05:01:36.991" v="2928"/>
          <ac:spMkLst>
            <pc:docMk/>
            <pc:sldMk cId="3328692204" sldId="512"/>
            <ac:spMk id="5" creationId="{FA7D21DB-D1AF-4314-9246-5B5FD5E25A71}"/>
          </ac:spMkLst>
        </pc:spChg>
        <pc:spChg chg="add mod">
          <ac:chgData name="Sean Feldman" userId="c0f75423fe67f72e" providerId="LiveId" clId="{EF3C6A27-BE27-4A4F-96D9-B6B7349AEF44}" dt="2022-04-05T05:01:36.991" v="2931"/>
          <ac:spMkLst>
            <pc:docMk/>
            <pc:sldMk cId="3328692204" sldId="512"/>
            <ac:spMk id="6" creationId="{B0128407-6571-412A-81C8-27913F964FA6}"/>
          </ac:spMkLst>
        </pc:spChg>
        <pc:spChg chg="del">
          <ac:chgData name="Sean Feldman" userId="c0f75423fe67f72e" providerId="LiveId" clId="{EF3C6A27-BE27-4A4F-96D9-B6B7349AEF44}" dt="2022-04-05T05:00:23.618" v="1830"/>
          <ac:spMkLst>
            <pc:docMk/>
            <pc:sldMk cId="3328692204" sldId="512"/>
            <ac:spMk id="12" creationId="{63A0F1B7-21B6-48AA-AA00-EA002DD15E32}"/>
          </ac:spMkLst>
        </pc:spChg>
      </pc:sldChg>
      <pc:sldChg chg="addSp delSp modSp mod">
        <pc:chgData name="Sean Feldman" userId="c0f75423fe67f72e" providerId="LiveId" clId="{EF3C6A27-BE27-4A4F-96D9-B6B7349AEF44}" dt="2022-04-05T05:01:36.994" v="2946"/>
        <pc:sldMkLst>
          <pc:docMk/>
          <pc:sldMk cId="1196135021" sldId="513"/>
        </pc:sldMkLst>
        <pc:spChg chg="add del mod">
          <ac:chgData name="Sean Feldman" userId="c0f75423fe67f72e" providerId="LiveId" clId="{EF3C6A27-BE27-4A4F-96D9-B6B7349AEF44}" dt="2022-04-05T05:01:12.633" v="2383"/>
          <ac:spMkLst>
            <pc:docMk/>
            <pc:sldMk cId="1196135021" sldId="513"/>
            <ac:spMk id="4" creationId="{4CFE9370-D434-4AE3-9635-785507CE9B8F}"/>
          </ac:spMkLst>
        </pc:spChg>
        <pc:spChg chg="add del mod">
          <ac:chgData name="Sean Feldman" userId="c0f75423fe67f72e" providerId="LiveId" clId="{EF3C6A27-BE27-4A4F-96D9-B6B7349AEF44}" dt="2022-04-05T05:01:36.993" v="2943"/>
          <ac:spMkLst>
            <pc:docMk/>
            <pc:sldMk cId="1196135021" sldId="513"/>
            <ac:spMk id="5" creationId="{778A539A-BEAB-48F6-ABCF-717331D84D8C}"/>
          </ac:spMkLst>
        </pc:spChg>
        <pc:spChg chg="add mod">
          <ac:chgData name="Sean Feldman" userId="c0f75423fe67f72e" providerId="LiveId" clId="{EF3C6A27-BE27-4A4F-96D9-B6B7349AEF44}" dt="2022-04-05T05:01:36.994" v="2946"/>
          <ac:spMkLst>
            <pc:docMk/>
            <pc:sldMk cId="1196135021" sldId="513"/>
            <ac:spMk id="6" creationId="{1A1A6620-86AE-431C-BD6F-E4198ACD3DF3}"/>
          </ac:spMkLst>
        </pc:spChg>
        <pc:spChg chg="del">
          <ac:chgData name="Sean Feldman" userId="c0f75423fe67f72e" providerId="LiveId" clId="{EF3C6A27-BE27-4A4F-96D9-B6B7349AEF44}" dt="2022-04-05T05:00:23.621" v="1845"/>
          <ac:spMkLst>
            <pc:docMk/>
            <pc:sldMk cId="1196135021" sldId="513"/>
            <ac:spMk id="12" creationId="{65F53C69-1770-4DCD-A6CF-E3E72B84C3EC}"/>
          </ac:spMkLst>
        </pc:spChg>
      </pc:sldChg>
      <pc:sldChg chg="addSp delSp modSp mod">
        <pc:chgData name="Sean Feldman" userId="c0f75423fe67f72e" providerId="LiveId" clId="{EF3C6A27-BE27-4A4F-96D9-B6B7349AEF44}" dt="2022-04-05T05:01:37.026" v="3091"/>
        <pc:sldMkLst>
          <pc:docMk/>
          <pc:sldMk cId="4035563909" sldId="514"/>
        </pc:sldMkLst>
        <pc:spChg chg="add del mod">
          <ac:chgData name="Sean Feldman" userId="c0f75423fe67f72e" providerId="LiveId" clId="{EF3C6A27-BE27-4A4F-96D9-B6B7349AEF44}" dt="2022-04-05T05:01:12.659" v="2528"/>
          <ac:spMkLst>
            <pc:docMk/>
            <pc:sldMk cId="4035563909" sldId="514"/>
            <ac:spMk id="4" creationId="{E45D7C83-8371-4C3F-8E19-381921D2F5B9}"/>
          </ac:spMkLst>
        </pc:spChg>
        <pc:spChg chg="add del mod">
          <ac:chgData name="Sean Feldman" userId="c0f75423fe67f72e" providerId="LiveId" clId="{EF3C6A27-BE27-4A4F-96D9-B6B7349AEF44}" dt="2022-04-05T05:01:37.025" v="3088"/>
          <ac:spMkLst>
            <pc:docMk/>
            <pc:sldMk cId="4035563909" sldId="514"/>
            <ac:spMk id="5" creationId="{DCF0149A-BD74-4507-A3DE-FAAFEE8A8F12}"/>
          </ac:spMkLst>
        </pc:spChg>
        <pc:spChg chg="add mod">
          <ac:chgData name="Sean Feldman" userId="c0f75423fe67f72e" providerId="LiveId" clId="{EF3C6A27-BE27-4A4F-96D9-B6B7349AEF44}" dt="2022-04-05T05:01:37.026" v="3091"/>
          <ac:spMkLst>
            <pc:docMk/>
            <pc:sldMk cId="4035563909" sldId="514"/>
            <ac:spMk id="6" creationId="{7A5AD566-FAFD-4695-9A77-13A7249F61EF}"/>
          </ac:spMkLst>
        </pc:spChg>
        <pc:spChg chg="del">
          <ac:chgData name="Sean Feldman" userId="c0f75423fe67f72e" providerId="LiveId" clId="{EF3C6A27-BE27-4A4F-96D9-B6B7349AEF44}" dt="2022-04-05T05:00:23.647" v="1976"/>
          <ac:spMkLst>
            <pc:docMk/>
            <pc:sldMk cId="4035563909" sldId="514"/>
            <ac:spMk id="12" creationId="{ECC09169-07B2-461B-856E-9F2ECF8D4061}"/>
          </ac:spMkLst>
        </pc:spChg>
      </pc:sldChg>
      <pc:sldChg chg="addSp delSp modSp mod">
        <pc:chgData name="Sean Feldman" userId="c0f75423fe67f72e" providerId="LiveId" clId="{EF3C6A27-BE27-4A4F-96D9-B6B7349AEF44}" dt="2022-04-05T05:01:37.006" v="3006"/>
        <pc:sldMkLst>
          <pc:docMk/>
          <pc:sldMk cId="2597099861" sldId="515"/>
        </pc:sldMkLst>
        <pc:spChg chg="add del mod">
          <ac:chgData name="Sean Feldman" userId="c0f75423fe67f72e" providerId="LiveId" clId="{EF3C6A27-BE27-4A4F-96D9-B6B7349AEF44}" dt="2022-04-05T05:01:12.643" v="2443"/>
          <ac:spMkLst>
            <pc:docMk/>
            <pc:sldMk cId="2597099861" sldId="515"/>
            <ac:spMk id="4" creationId="{C955ADD0-DA57-43F2-BD7A-339AA19E4948}"/>
          </ac:spMkLst>
        </pc:spChg>
        <pc:spChg chg="add del mod">
          <ac:chgData name="Sean Feldman" userId="c0f75423fe67f72e" providerId="LiveId" clId="{EF3C6A27-BE27-4A4F-96D9-B6B7349AEF44}" dt="2022-04-05T05:01:37.005" v="3003"/>
          <ac:spMkLst>
            <pc:docMk/>
            <pc:sldMk cId="2597099861" sldId="515"/>
            <ac:spMk id="5" creationId="{29794117-9F8C-4A88-B1D5-1918B3FD13F2}"/>
          </ac:spMkLst>
        </pc:spChg>
        <pc:spChg chg="add mod">
          <ac:chgData name="Sean Feldman" userId="c0f75423fe67f72e" providerId="LiveId" clId="{EF3C6A27-BE27-4A4F-96D9-B6B7349AEF44}" dt="2022-04-05T05:01:37.006" v="3006"/>
          <ac:spMkLst>
            <pc:docMk/>
            <pc:sldMk cId="2597099861" sldId="515"/>
            <ac:spMk id="6" creationId="{7D8645FE-C748-473D-A809-7F598FB7B479}"/>
          </ac:spMkLst>
        </pc:spChg>
        <pc:spChg chg="del">
          <ac:chgData name="Sean Feldman" userId="c0f75423fe67f72e" providerId="LiveId" clId="{EF3C6A27-BE27-4A4F-96D9-B6B7349AEF44}" dt="2022-04-05T05:00:23.632" v="1895"/>
          <ac:spMkLst>
            <pc:docMk/>
            <pc:sldMk cId="2597099861" sldId="515"/>
            <ac:spMk id="12" creationId="{138BE455-56AA-47FE-8692-DC63554D9646}"/>
          </ac:spMkLst>
        </pc:spChg>
      </pc:sldChg>
      <pc:sldChg chg="addSp delSp modSp mod">
        <pc:chgData name="Sean Feldman" userId="c0f75423fe67f72e" providerId="LiveId" clId="{EF3C6A27-BE27-4A4F-96D9-B6B7349AEF44}" dt="2022-04-05T05:01:36.997" v="2966"/>
        <pc:sldMkLst>
          <pc:docMk/>
          <pc:sldMk cId="956531207" sldId="516"/>
        </pc:sldMkLst>
        <pc:spChg chg="add del mod">
          <ac:chgData name="Sean Feldman" userId="c0f75423fe67f72e" providerId="LiveId" clId="{EF3C6A27-BE27-4A4F-96D9-B6B7349AEF44}" dt="2022-04-05T05:01:12.637" v="2403"/>
          <ac:spMkLst>
            <pc:docMk/>
            <pc:sldMk cId="956531207" sldId="516"/>
            <ac:spMk id="4" creationId="{70D4DB9B-C0FB-4EAD-B8DC-103DFA9EBE90}"/>
          </ac:spMkLst>
        </pc:spChg>
        <pc:spChg chg="add del mod">
          <ac:chgData name="Sean Feldman" userId="c0f75423fe67f72e" providerId="LiveId" clId="{EF3C6A27-BE27-4A4F-96D9-B6B7349AEF44}" dt="2022-04-05T05:01:36.997" v="2963"/>
          <ac:spMkLst>
            <pc:docMk/>
            <pc:sldMk cId="956531207" sldId="516"/>
            <ac:spMk id="5" creationId="{7A0FBBE6-F80A-4C77-876B-D772D62AEF3D}"/>
          </ac:spMkLst>
        </pc:spChg>
        <pc:spChg chg="add mod">
          <ac:chgData name="Sean Feldman" userId="c0f75423fe67f72e" providerId="LiveId" clId="{EF3C6A27-BE27-4A4F-96D9-B6B7349AEF44}" dt="2022-04-05T05:01:36.997" v="2966"/>
          <ac:spMkLst>
            <pc:docMk/>
            <pc:sldMk cId="956531207" sldId="516"/>
            <ac:spMk id="6" creationId="{3ADDA16F-3B3A-4B2D-9B0D-AF16E4029BBC}"/>
          </ac:spMkLst>
        </pc:spChg>
        <pc:spChg chg="del">
          <ac:chgData name="Sean Feldman" userId="c0f75423fe67f72e" providerId="LiveId" clId="{EF3C6A27-BE27-4A4F-96D9-B6B7349AEF44}" dt="2022-04-05T05:00:23.624" v="1859"/>
          <ac:spMkLst>
            <pc:docMk/>
            <pc:sldMk cId="956531207" sldId="516"/>
            <ac:spMk id="12" creationId="{C24F8274-E161-43CA-B760-2369BDFE87C5}"/>
          </ac:spMkLst>
        </pc:spChg>
      </pc:sldChg>
      <pc:sldChg chg="addSp delSp modSp mod">
        <pc:chgData name="Sean Feldman" userId="c0f75423fe67f72e" providerId="LiveId" clId="{EF3C6A27-BE27-4A4F-96D9-B6B7349AEF44}" dt="2022-04-05T05:01:37.012" v="3041"/>
        <pc:sldMkLst>
          <pc:docMk/>
          <pc:sldMk cId="366700064" sldId="517"/>
        </pc:sldMkLst>
        <pc:spChg chg="mod">
          <ac:chgData name="Sean Feldman" userId="c0f75423fe67f72e" providerId="LiveId" clId="{EF3C6A27-BE27-4A4F-96D9-B6B7349AEF44}" dt="2022-04-04T05:18:37.700" v="912" actId="14100"/>
          <ac:spMkLst>
            <pc:docMk/>
            <pc:sldMk cId="366700064" sldId="517"/>
            <ac:spMk id="2" creationId="{9C13B1B8-C4F3-460F-B7AE-8B344C66CFBA}"/>
          </ac:spMkLst>
        </pc:spChg>
        <pc:spChg chg="add del mod">
          <ac:chgData name="Sean Feldman" userId="c0f75423fe67f72e" providerId="LiveId" clId="{EF3C6A27-BE27-4A4F-96D9-B6B7349AEF44}" dt="2022-04-05T05:01:12.650" v="2478"/>
          <ac:spMkLst>
            <pc:docMk/>
            <pc:sldMk cId="366700064" sldId="517"/>
            <ac:spMk id="4" creationId="{8708FC2F-3C26-4B02-9018-A710DFCA9763}"/>
          </ac:spMkLst>
        </pc:spChg>
        <pc:spChg chg="add del mod">
          <ac:chgData name="Sean Feldman" userId="c0f75423fe67f72e" providerId="LiveId" clId="{EF3C6A27-BE27-4A4F-96D9-B6B7349AEF44}" dt="2022-04-05T05:01:37.012" v="3038"/>
          <ac:spMkLst>
            <pc:docMk/>
            <pc:sldMk cId="366700064" sldId="517"/>
            <ac:spMk id="5" creationId="{B70678CC-5832-4401-B204-007CA44F7895}"/>
          </ac:spMkLst>
        </pc:spChg>
        <pc:spChg chg="add mod">
          <ac:chgData name="Sean Feldman" userId="c0f75423fe67f72e" providerId="LiveId" clId="{EF3C6A27-BE27-4A4F-96D9-B6B7349AEF44}" dt="2022-04-05T05:01:37.012" v="3041"/>
          <ac:spMkLst>
            <pc:docMk/>
            <pc:sldMk cId="366700064" sldId="517"/>
            <ac:spMk id="6" creationId="{035DF7DF-F0D6-4B38-8554-C8AD50BE08C0}"/>
          </ac:spMkLst>
        </pc:spChg>
        <pc:spChg chg="del">
          <ac:chgData name="Sean Feldman" userId="c0f75423fe67f72e" providerId="LiveId" clId="{EF3C6A27-BE27-4A4F-96D9-B6B7349AEF44}" dt="2022-04-05T05:00:23.638" v="1928"/>
          <ac:spMkLst>
            <pc:docMk/>
            <pc:sldMk cId="366700064" sldId="517"/>
            <ac:spMk id="12" creationId="{AA490B40-F5FF-4B73-A255-8CF8B585D1E7}"/>
          </ac:spMkLst>
        </pc:spChg>
      </pc:sldChg>
      <pc:sldChg chg="addSp delSp modSp mod">
        <pc:chgData name="Sean Feldman" userId="c0f75423fe67f72e" providerId="LiveId" clId="{EF3C6A27-BE27-4A4F-96D9-B6B7349AEF44}" dt="2022-04-05T05:01:37.029" v="3111"/>
        <pc:sldMkLst>
          <pc:docMk/>
          <pc:sldMk cId="935287286" sldId="518"/>
        </pc:sldMkLst>
        <pc:spChg chg="add del mod">
          <ac:chgData name="Sean Feldman" userId="c0f75423fe67f72e" providerId="LiveId" clId="{EF3C6A27-BE27-4A4F-96D9-B6B7349AEF44}" dt="2022-04-05T05:01:12.663" v="2548"/>
          <ac:spMkLst>
            <pc:docMk/>
            <pc:sldMk cId="935287286" sldId="518"/>
            <ac:spMk id="4" creationId="{ECD9B96E-9AA2-49CA-A0DF-218B045E6EB6}"/>
          </ac:spMkLst>
        </pc:spChg>
        <pc:spChg chg="add del mod">
          <ac:chgData name="Sean Feldman" userId="c0f75423fe67f72e" providerId="LiveId" clId="{EF3C6A27-BE27-4A4F-96D9-B6B7349AEF44}" dt="2022-04-05T05:01:37.029" v="3108"/>
          <ac:spMkLst>
            <pc:docMk/>
            <pc:sldMk cId="935287286" sldId="518"/>
            <ac:spMk id="5" creationId="{E22AB0CE-4064-44BB-BE2D-94E160D313E0}"/>
          </ac:spMkLst>
        </pc:spChg>
        <pc:spChg chg="add mod">
          <ac:chgData name="Sean Feldman" userId="c0f75423fe67f72e" providerId="LiveId" clId="{EF3C6A27-BE27-4A4F-96D9-B6B7349AEF44}" dt="2022-04-05T05:01:37.029" v="3111"/>
          <ac:spMkLst>
            <pc:docMk/>
            <pc:sldMk cId="935287286" sldId="518"/>
            <ac:spMk id="6" creationId="{7ABA875A-3308-46C9-B585-C24228AE623B}"/>
          </ac:spMkLst>
        </pc:spChg>
        <pc:spChg chg="del">
          <ac:chgData name="Sean Feldman" userId="c0f75423fe67f72e" providerId="LiveId" clId="{EF3C6A27-BE27-4A4F-96D9-B6B7349AEF44}" dt="2022-04-05T05:00:23.650" v="1996"/>
          <ac:spMkLst>
            <pc:docMk/>
            <pc:sldMk cId="935287286" sldId="518"/>
            <ac:spMk id="12" creationId="{B7A75141-366C-47A8-9FEB-214D391F7A00}"/>
          </ac:spMkLst>
        </pc:spChg>
      </pc:sldChg>
      <pc:sldChg chg="addSp delSp modSp mod">
        <pc:chgData name="Sean Feldman" userId="c0f75423fe67f72e" providerId="LiveId" clId="{EF3C6A27-BE27-4A4F-96D9-B6B7349AEF44}" dt="2022-04-05T05:01:37.035" v="3141"/>
        <pc:sldMkLst>
          <pc:docMk/>
          <pc:sldMk cId="1969415790" sldId="519"/>
        </pc:sldMkLst>
        <pc:spChg chg="add del mod">
          <ac:chgData name="Sean Feldman" userId="c0f75423fe67f72e" providerId="LiveId" clId="{EF3C6A27-BE27-4A4F-96D9-B6B7349AEF44}" dt="2022-04-05T05:01:12.668" v="2578"/>
          <ac:spMkLst>
            <pc:docMk/>
            <pc:sldMk cId="1969415790" sldId="519"/>
            <ac:spMk id="4" creationId="{911C9156-959C-460A-A191-1618AF8B6F30}"/>
          </ac:spMkLst>
        </pc:spChg>
        <pc:spChg chg="add del mod">
          <ac:chgData name="Sean Feldman" userId="c0f75423fe67f72e" providerId="LiveId" clId="{EF3C6A27-BE27-4A4F-96D9-B6B7349AEF44}" dt="2022-04-05T05:01:37.034" v="3138"/>
          <ac:spMkLst>
            <pc:docMk/>
            <pc:sldMk cId="1969415790" sldId="519"/>
            <ac:spMk id="5" creationId="{151B247E-F888-4AA8-8362-2B5C804EF510}"/>
          </ac:spMkLst>
        </pc:spChg>
        <pc:spChg chg="add mod">
          <ac:chgData name="Sean Feldman" userId="c0f75423fe67f72e" providerId="LiveId" clId="{EF3C6A27-BE27-4A4F-96D9-B6B7349AEF44}" dt="2022-04-05T05:01:37.035" v="3141"/>
          <ac:spMkLst>
            <pc:docMk/>
            <pc:sldMk cId="1969415790" sldId="519"/>
            <ac:spMk id="6" creationId="{B855EE8F-F1A9-486F-A604-1EEFD46D7C15}"/>
          </ac:spMkLst>
        </pc:spChg>
        <pc:spChg chg="del">
          <ac:chgData name="Sean Feldman" userId="c0f75423fe67f72e" providerId="LiveId" clId="{EF3C6A27-BE27-4A4F-96D9-B6B7349AEF44}" dt="2022-04-05T05:00:23.655" v="2026"/>
          <ac:spMkLst>
            <pc:docMk/>
            <pc:sldMk cId="1969415790" sldId="519"/>
            <ac:spMk id="12" creationId="{60ADE56B-38EE-40C5-9701-E8B555993C5F}"/>
          </ac:spMkLst>
        </pc:spChg>
      </pc:sldChg>
      <pc:sldChg chg="addSp delSp modSp mod modNotesTx">
        <pc:chgData name="Sean Feldman" userId="c0f75423fe67f72e" providerId="LiveId" clId="{EF3C6A27-BE27-4A4F-96D9-B6B7349AEF44}" dt="2022-04-05T05:01:37.037" v="3156"/>
        <pc:sldMkLst>
          <pc:docMk/>
          <pc:sldMk cId="2850071055" sldId="520"/>
        </pc:sldMkLst>
        <pc:spChg chg="add del mod">
          <ac:chgData name="Sean Feldman" userId="c0f75423fe67f72e" providerId="LiveId" clId="{EF3C6A27-BE27-4A4F-96D9-B6B7349AEF44}" dt="2022-04-05T05:01:12.671" v="2593"/>
          <ac:spMkLst>
            <pc:docMk/>
            <pc:sldMk cId="2850071055" sldId="520"/>
            <ac:spMk id="4" creationId="{2CDFE682-A914-42F5-B643-FAFACCC38023}"/>
          </ac:spMkLst>
        </pc:spChg>
        <pc:spChg chg="add del mod">
          <ac:chgData name="Sean Feldman" userId="c0f75423fe67f72e" providerId="LiveId" clId="{EF3C6A27-BE27-4A4F-96D9-B6B7349AEF44}" dt="2022-04-05T05:01:37.037" v="3153"/>
          <ac:spMkLst>
            <pc:docMk/>
            <pc:sldMk cId="2850071055" sldId="520"/>
            <ac:spMk id="5" creationId="{206980CA-44D5-406D-BEAB-39E2518C8A7C}"/>
          </ac:spMkLst>
        </pc:spChg>
        <pc:spChg chg="add mod">
          <ac:chgData name="Sean Feldman" userId="c0f75423fe67f72e" providerId="LiveId" clId="{EF3C6A27-BE27-4A4F-96D9-B6B7349AEF44}" dt="2022-04-05T05:01:37.037" v="3156"/>
          <ac:spMkLst>
            <pc:docMk/>
            <pc:sldMk cId="2850071055" sldId="520"/>
            <ac:spMk id="6" creationId="{0E1BCDE7-7D37-4EC8-882E-D4EADB83E9E8}"/>
          </ac:spMkLst>
        </pc:spChg>
        <pc:spChg chg="del">
          <ac:chgData name="Sean Feldman" userId="c0f75423fe67f72e" providerId="LiveId" clId="{EF3C6A27-BE27-4A4F-96D9-B6B7349AEF44}" dt="2022-04-05T05:00:23.658" v="2041"/>
          <ac:spMkLst>
            <pc:docMk/>
            <pc:sldMk cId="2850071055" sldId="520"/>
            <ac:spMk id="12" creationId="{37D25D1C-3A2D-44BC-94E1-E5AB389B859D}"/>
          </ac:spMkLst>
        </pc:spChg>
      </pc:sldChg>
      <pc:sldChg chg="addSp delSp modSp mod">
        <pc:chgData name="Sean Feldman" userId="c0f75423fe67f72e" providerId="LiveId" clId="{EF3C6A27-BE27-4A4F-96D9-B6B7349AEF44}" dt="2022-04-05T05:01:37.044" v="3196"/>
        <pc:sldMkLst>
          <pc:docMk/>
          <pc:sldMk cId="2147213457" sldId="521"/>
        </pc:sldMkLst>
        <pc:spChg chg="add del mod">
          <ac:chgData name="Sean Feldman" userId="c0f75423fe67f72e" providerId="LiveId" clId="{EF3C6A27-BE27-4A4F-96D9-B6B7349AEF44}" dt="2022-04-05T05:01:12.678" v="2633"/>
          <ac:spMkLst>
            <pc:docMk/>
            <pc:sldMk cId="2147213457" sldId="521"/>
            <ac:spMk id="4" creationId="{71C4A25C-6C86-4CEC-8F7B-D36437900F64}"/>
          </ac:spMkLst>
        </pc:spChg>
        <pc:spChg chg="add del mod">
          <ac:chgData name="Sean Feldman" userId="c0f75423fe67f72e" providerId="LiveId" clId="{EF3C6A27-BE27-4A4F-96D9-B6B7349AEF44}" dt="2022-04-05T05:01:37.044" v="3193"/>
          <ac:spMkLst>
            <pc:docMk/>
            <pc:sldMk cId="2147213457" sldId="521"/>
            <ac:spMk id="5" creationId="{CA25418C-5F83-4715-A19B-FB6B6EB76E0A}"/>
          </ac:spMkLst>
        </pc:spChg>
        <pc:spChg chg="add mod">
          <ac:chgData name="Sean Feldman" userId="c0f75423fe67f72e" providerId="LiveId" clId="{EF3C6A27-BE27-4A4F-96D9-B6B7349AEF44}" dt="2022-04-05T05:01:37.044" v="3196"/>
          <ac:spMkLst>
            <pc:docMk/>
            <pc:sldMk cId="2147213457" sldId="521"/>
            <ac:spMk id="6" creationId="{0CD2823C-4840-4029-B1B0-96E07E4AADF3}"/>
          </ac:spMkLst>
        </pc:spChg>
        <pc:spChg chg="del">
          <ac:chgData name="Sean Feldman" userId="c0f75423fe67f72e" providerId="LiveId" clId="{EF3C6A27-BE27-4A4F-96D9-B6B7349AEF44}" dt="2022-04-05T05:00:23.665" v="2073"/>
          <ac:spMkLst>
            <pc:docMk/>
            <pc:sldMk cId="2147213457" sldId="521"/>
            <ac:spMk id="12" creationId="{64484865-091D-45EC-BCB2-2AC401F499B0}"/>
          </ac:spMkLst>
        </pc:spChg>
      </pc:sldChg>
      <pc:sldChg chg="addSp delSp modSp mod">
        <pc:chgData name="Sean Feldman" userId="c0f75423fe67f72e" providerId="LiveId" clId="{EF3C6A27-BE27-4A4F-96D9-B6B7349AEF44}" dt="2022-04-05T05:01:37.045" v="3201"/>
        <pc:sldMkLst>
          <pc:docMk/>
          <pc:sldMk cId="631459766" sldId="522"/>
        </pc:sldMkLst>
        <pc:spChg chg="add del mod">
          <ac:chgData name="Sean Feldman" userId="c0f75423fe67f72e" providerId="LiveId" clId="{EF3C6A27-BE27-4A4F-96D9-B6B7349AEF44}" dt="2022-04-05T05:01:12.679" v="2638"/>
          <ac:spMkLst>
            <pc:docMk/>
            <pc:sldMk cId="631459766" sldId="522"/>
            <ac:spMk id="4" creationId="{747042EA-5AC3-4783-87B1-FB4381340CC3}"/>
          </ac:spMkLst>
        </pc:spChg>
        <pc:spChg chg="add del mod">
          <ac:chgData name="Sean Feldman" userId="c0f75423fe67f72e" providerId="LiveId" clId="{EF3C6A27-BE27-4A4F-96D9-B6B7349AEF44}" dt="2022-04-05T05:01:37.044" v="3198"/>
          <ac:spMkLst>
            <pc:docMk/>
            <pc:sldMk cId="631459766" sldId="522"/>
            <ac:spMk id="5" creationId="{11210EF7-C9EA-484E-8D65-4A7A69AC0EDF}"/>
          </ac:spMkLst>
        </pc:spChg>
        <pc:spChg chg="add mod">
          <ac:chgData name="Sean Feldman" userId="c0f75423fe67f72e" providerId="LiveId" clId="{EF3C6A27-BE27-4A4F-96D9-B6B7349AEF44}" dt="2022-04-05T05:01:37.045" v="3201"/>
          <ac:spMkLst>
            <pc:docMk/>
            <pc:sldMk cId="631459766" sldId="522"/>
            <ac:spMk id="6" creationId="{40D838F9-FCCA-42F5-9E96-848572079E51}"/>
          </ac:spMkLst>
        </pc:spChg>
        <pc:spChg chg="del">
          <ac:chgData name="Sean Feldman" userId="c0f75423fe67f72e" providerId="LiveId" clId="{EF3C6A27-BE27-4A4F-96D9-B6B7349AEF44}" dt="2022-04-05T05:00:23.666" v="2078"/>
          <ac:spMkLst>
            <pc:docMk/>
            <pc:sldMk cId="631459766" sldId="522"/>
            <ac:spMk id="12" creationId="{6E41C726-2ECE-4C4C-80D7-72ABFB57ECB8}"/>
          </ac:spMkLst>
        </pc:spChg>
      </pc:sldChg>
      <pc:sldChg chg="addSp delSp modSp mod">
        <pc:chgData name="Sean Feldman" userId="c0f75423fe67f72e" providerId="LiveId" clId="{EF3C6A27-BE27-4A4F-96D9-B6B7349AEF44}" dt="2022-04-05T05:01:37.052" v="3231"/>
        <pc:sldMkLst>
          <pc:docMk/>
          <pc:sldMk cId="3876663743" sldId="525"/>
        </pc:sldMkLst>
        <pc:spChg chg="add del mod">
          <ac:chgData name="Sean Feldman" userId="c0f75423fe67f72e" providerId="LiveId" clId="{EF3C6A27-BE27-4A4F-96D9-B6B7349AEF44}" dt="2022-04-05T05:01:12.685" v="2668"/>
          <ac:spMkLst>
            <pc:docMk/>
            <pc:sldMk cId="3876663743" sldId="525"/>
            <ac:spMk id="4" creationId="{AAC72523-6DC1-430A-8C4B-458B241BC943}"/>
          </ac:spMkLst>
        </pc:spChg>
        <pc:spChg chg="add del mod">
          <ac:chgData name="Sean Feldman" userId="c0f75423fe67f72e" providerId="LiveId" clId="{EF3C6A27-BE27-4A4F-96D9-B6B7349AEF44}" dt="2022-04-05T05:01:37.051" v="3228"/>
          <ac:spMkLst>
            <pc:docMk/>
            <pc:sldMk cId="3876663743" sldId="525"/>
            <ac:spMk id="5" creationId="{7A04AC25-7DC8-4485-8613-ADA0E98AF234}"/>
          </ac:spMkLst>
        </pc:spChg>
        <pc:spChg chg="add mod">
          <ac:chgData name="Sean Feldman" userId="c0f75423fe67f72e" providerId="LiveId" clId="{EF3C6A27-BE27-4A4F-96D9-B6B7349AEF44}" dt="2022-04-05T05:01:37.052" v="3231"/>
          <ac:spMkLst>
            <pc:docMk/>
            <pc:sldMk cId="3876663743" sldId="525"/>
            <ac:spMk id="6" creationId="{79CC3A75-B559-4D8D-A23C-6121D0BE269B}"/>
          </ac:spMkLst>
        </pc:spChg>
        <pc:spChg chg="del">
          <ac:chgData name="Sean Feldman" userId="c0f75423fe67f72e" providerId="LiveId" clId="{EF3C6A27-BE27-4A4F-96D9-B6B7349AEF44}" dt="2022-04-05T05:00:23.671" v="2108"/>
          <ac:spMkLst>
            <pc:docMk/>
            <pc:sldMk cId="3876663743" sldId="525"/>
            <ac:spMk id="12" creationId="{C3E27CB1-0550-48A4-B17C-05AD1838256E}"/>
          </ac:spMkLst>
        </pc:spChg>
      </pc:sldChg>
      <pc:sldChg chg="addSp delSp modSp mod">
        <pc:chgData name="Sean Feldman" userId="c0f75423fe67f72e" providerId="LiveId" clId="{EF3C6A27-BE27-4A4F-96D9-B6B7349AEF44}" dt="2022-04-05T05:01:37.053" v="3236"/>
        <pc:sldMkLst>
          <pc:docMk/>
          <pc:sldMk cId="1011607035" sldId="526"/>
        </pc:sldMkLst>
        <pc:spChg chg="add del mod">
          <ac:chgData name="Sean Feldman" userId="c0f75423fe67f72e" providerId="LiveId" clId="{EF3C6A27-BE27-4A4F-96D9-B6B7349AEF44}" dt="2022-04-05T05:01:12.686" v="2673"/>
          <ac:spMkLst>
            <pc:docMk/>
            <pc:sldMk cId="1011607035" sldId="526"/>
            <ac:spMk id="2" creationId="{BAE46B3C-8832-49C7-9B32-4EAF5D9F3925}"/>
          </ac:spMkLst>
        </pc:spChg>
        <pc:spChg chg="add del mod">
          <ac:chgData name="Sean Feldman" userId="c0f75423fe67f72e" providerId="LiveId" clId="{EF3C6A27-BE27-4A4F-96D9-B6B7349AEF44}" dt="2022-04-05T05:01:37.052" v="3233"/>
          <ac:spMkLst>
            <pc:docMk/>
            <pc:sldMk cId="1011607035" sldId="526"/>
            <ac:spMk id="7" creationId="{2B5F18E5-A3D9-4078-B356-7C6958F6EB28}"/>
          </ac:spMkLst>
        </pc:spChg>
        <pc:spChg chg="add mod">
          <ac:chgData name="Sean Feldman" userId="c0f75423fe67f72e" providerId="LiveId" clId="{EF3C6A27-BE27-4A4F-96D9-B6B7349AEF44}" dt="2022-04-05T05:01:37.053" v="3236"/>
          <ac:spMkLst>
            <pc:docMk/>
            <pc:sldMk cId="1011607035" sldId="526"/>
            <ac:spMk id="8" creationId="{FAC73507-C403-4840-B8ED-70C2E94309D2}"/>
          </ac:spMkLst>
        </pc:spChg>
        <pc:spChg chg="del">
          <ac:chgData name="Sean Feldman" userId="c0f75423fe67f72e" providerId="LiveId" clId="{EF3C6A27-BE27-4A4F-96D9-B6B7349AEF44}" dt="2022-04-05T05:00:23.672" v="2113"/>
          <ac:spMkLst>
            <pc:docMk/>
            <pc:sldMk cId="1011607035" sldId="526"/>
            <ac:spMk id="15" creationId="{D1F4D083-554C-4E02-86A0-45FE73B33C27}"/>
          </ac:spMkLst>
        </pc:spChg>
      </pc:sldChg>
      <pc:sldChg chg="addSp delSp modSp mod delAnim modAnim">
        <pc:chgData name="Sean Feldman" userId="c0f75423fe67f72e" providerId="LiveId" clId="{EF3C6A27-BE27-4A4F-96D9-B6B7349AEF44}" dt="2022-04-05T05:01:36.959" v="2751"/>
        <pc:sldMkLst>
          <pc:docMk/>
          <pc:sldMk cId="1781707988" sldId="528"/>
        </pc:sldMkLst>
        <pc:spChg chg="add del mod">
          <ac:chgData name="Sean Feldman" userId="c0f75423fe67f72e" providerId="LiveId" clId="{EF3C6A27-BE27-4A4F-96D9-B6B7349AEF44}" dt="2022-04-05T05:01:12.596" v="2188"/>
          <ac:spMkLst>
            <pc:docMk/>
            <pc:sldMk cId="1781707988" sldId="528"/>
            <ac:spMk id="2" creationId="{BB672D52-1CB4-4CD7-8B45-6111AB65D09D}"/>
          </ac:spMkLst>
        </pc:spChg>
        <pc:spChg chg="add del mod">
          <ac:chgData name="Sean Feldman" userId="c0f75423fe67f72e" providerId="LiveId" clId="{EF3C6A27-BE27-4A4F-96D9-B6B7349AEF44}" dt="2022-04-05T05:01:36.959" v="2748"/>
          <ac:spMkLst>
            <pc:docMk/>
            <pc:sldMk cId="1781707988" sldId="528"/>
            <ac:spMk id="4" creationId="{D6987EEF-0C6C-491A-8AE6-5C5EE0D07498}"/>
          </ac:spMkLst>
        </pc:spChg>
        <pc:spChg chg="add mod">
          <ac:chgData name="Sean Feldman" userId="c0f75423fe67f72e" providerId="LiveId" clId="{EF3C6A27-BE27-4A4F-96D9-B6B7349AEF44}" dt="2022-04-05T05:01:36.959" v="2751"/>
          <ac:spMkLst>
            <pc:docMk/>
            <pc:sldMk cId="1781707988" sldId="528"/>
            <ac:spMk id="5" creationId="{B2E40588-F166-4EA9-8302-3C142DB2C72D}"/>
          </ac:spMkLst>
        </pc:spChg>
        <pc:spChg chg="mod">
          <ac:chgData name="Sean Feldman" userId="c0f75423fe67f72e" providerId="LiveId" clId="{EF3C6A27-BE27-4A4F-96D9-B6B7349AEF44}" dt="2022-04-03T22:39:05.965" v="42" actId="20577"/>
          <ac:spMkLst>
            <pc:docMk/>
            <pc:sldMk cId="1781707988" sldId="528"/>
            <ac:spMk id="10" creationId="{A2129E99-6A51-4143-B5E6-573E6507CFFD}"/>
          </ac:spMkLst>
        </pc:spChg>
        <pc:spChg chg="del">
          <ac:chgData name="Sean Feldman" userId="c0f75423fe67f72e" providerId="LiveId" clId="{EF3C6A27-BE27-4A4F-96D9-B6B7349AEF44}" dt="2022-04-05T05:00:23.578" v="1658"/>
          <ac:spMkLst>
            <pc:docMk/>
            <pc:sldMk cId="1781707988" sldId="528"/>
            <ac:spMk id="15" creationId="{20086E31-7C83-4C71-BDF0-7BEB1AA39E76}"/>
          </ac:spMkLst>
        </pc:spChg>
        <pc:picChg chg="add mod">
          <ac:chgData name="Sean Feldman" userId="c0f75423fe67f72e" providerId="LiveId" clId="{EF3C6A27-BE27-4A4F-96D9-B6B7349AEF44}" dt="2022-04-03T22:42:12.910" v="51" actId="1076"/>
          <ac:picMkLst>
            <pc:docMk/>
            <pc:sldMk cId="1781707988" sldId="528"/>
            <ac:picMk id="3" creationId="{F394F884-8892-4635-A136-87D2DDB51118}"/>
          </ac:picMkLst>
        </pc:picChg>
        <pc:picChg chg="del">
          <ac:chgData name="Sean Feldman" userId="c0f75423fe67f72e" providerId="LiveId" clId="{EF3C6A27-BE27-4A4F-96D9-B6B7349AEF44}" dt="2022-04-03T22:41:59.975" v="49" actId="478"/>
          <ac:picMkLst>
            <pc:docMk/>
            <pc:sldMk cId="1781707988" sldId="528"/>
            <ac:picMk id="12" creationId="{D6345C0C-29EE-4851-91D5-95A21243D80B}"/>
          </ac:picMkLst>
        </pc:picChg>
      </pc:sldChg>
      <pc:sldChg chg="addSp delSp modSp mod delAnim modAnim">
        <pc:chgData name="Sean Feldman" userId="c0f75423fe67f72e" providerId="LiveId" clId="{EF3C6A27-BE27-4A4F-96D9-B6B7349AEF44}" dt="2022-04-05T05:01:36.961" v="2761"/>
        <pc:sldMkLst>
          <pc:docMk/>
          <pc:sldMk cId="3880150903" sldId="529"/>
        </pc:sldMkLst>
        <pc:spChg chg="add del mod">
          <ac:chgData name="Sean Feldman" userId="c0f75423fe67f72e" providerId="LiveId" clId="{EF3C6A27-BE27-4A4F-96D9-B6B7349AEF44}" dt="2022-04-05T05:01:12.599" v="2198"/>
          <ac:spMkLst>
            <pc:docMk/>
            <pc:sldMk cId="3880150903" sldId="529"/>
            <ac:spMk id="2" creationId="{3F4C006B-ED3C-4B1D-B28B-3BF7D02D35BD}"/>
          </ac:spMkLst>
        </pc:spChg>
        <pc:spChg chg="add del mod">
          <ac:chgData name="Sean Feldman" userId="c0f75423fe67f72e" providerId="LiveId" clId="{EF3C6A27-BE27-4A4F-96D9-B6B7349AEF44}" dt="2022-04-05T05:01:36.960" v="2758"/>
          <ac:spMkLst>
            <pc:docMk/>
            <pc:sldMk cId="3880150903" sldId="529"/>
            <ac:spMk id="3" creationId="{06CB1478-9B7E-471C-843F-1C9D18C4E5AE}"/>
          </ac:spMkLst>
        </pc:spChg>
        <pc:spChg chg="add mod">
          <ac:chgData name="Sean Feldman" userId="c0f75423fe67f72e" providerId="LiveId" clId="{EF3C6A27-BE27-4A4F-96D9-B6B7349AEF44}" dt="2022-04-05T05:01:36.961" v="2761"/>
          <ac:spMkLst>
            <pc:docMk/>
            <pc:sldMk cId="3880150903" sldId="529"/>
            <ac:spMk id="4" creationId="{177028AD-E49B-49A6-B7CD-F6F1416C5651}"/>
          </ac:spMkLst>
        </pc:spChg>
        <pc:spChg chg="del">
          <ac:chgData name="Sean Feldman" userId="c0f75423fe67f72e" providerId="LiveId" clId="{EF3C6A27-BE27-4A4F-96D9-B6B7349AEF44}" dt="2022-04-05T05:00:23.580" v="1668"/>
          <ac:spMkLst>
            <pc:docMk/>
            <pc:sldMk cId="3880150903" sldId="529"/>
            <ac:spMk id="13" creationId="{F0A97547-0846-4E21-8D7A-7D9DA8BFD318}"/>
          </ac:spMkLst>
        </pc:spChg>
        <pc:spChg chg="add del mod">
          <ac:chgData name="Sean Feldman" userId="c0f75423fe67f72e" providerId="LiveId" clId="{EF3C6A27-BE27-4A4F-96D9-B6B7349AEF44}" dt="2022-04-03T22:45:28.953" v="79" actId="22"/>
          <ac:spMkLst>
            <pc:docMk/>
            <pc:sldMk cId="3880150903" sldId="529"/>
            <ac:spMk id="14" creationId="{EE79AE09-9B87-4E76-801D-21E876201275}"/>
          </ac:spMkLst>
        </pc:spChg>
        <pc:spChg chg="add del mod">
          <ac:chgData name="Sean Feldman" userId="c0f75423fe67f72e" providerId="LiveId" clId="{EF3C6A27-BE27-4A4F-96D9-B6B7349AEF44}" dt="2022-04-03T22:47:13.462" v="99" actId="478"/>
          <ac:spMkLst>
            <pc:docMk/>
            <pc:sldMk cId="3880150903" sldId="529"/>
            <ac:spMk id="15" creationId="{04615270-7C7D-44DF-BF16-E5CDF3868C76}"/>
          </ac:spMkLst>
        </pc:spChg>
        <pc:spChg chg="add del mod">
          <ac:chgData name="Sean Feldman" userId="c0f75423fe67f72e" providerId="LiveId" clId="{EF3C6A27-BE27-4A4F-96D9-B6B7349AEF44}" dt="2022-04-03T22:46:29.017" v="87"/>
          <ac:spMkLst>
            <pc:docMk/>
            <pc:sldMk cId="3880150903" sldId="529"/>
            <ac:spMk id="16" creationId="{271FCC63-B78E-431C-81DD-1A87EAAF48CE}"/>
          </ac:spMkLst>
        </pc:spChg>
        <pc:picChg chg="add del mod">
          <ac:chgData name="Sean Feldman" userId="c0f75423fe67f72e" providerId="LiveId" clId="{EF3C6A27-BE27-4A4F-96D9-B6B7349AEF44}" dt="2022-04-03T22:43:53.462" v="55" actId="478"/>
          <ac:picMkLst>
            <pc:docMk/>
            <pc:sldMk cId="3880150903" sldId="529"/>
            <ac:picMk id="3" creationId="{BB69F024-FE36-45A6-8496-5DC9F7D7BA0A}"/>
          </ac:picMkLst>
        </pc:picChg>
        <pc:picChg chg="del">
          <ac:chgData name="Sean Feldman" userId="c0f75423fe67f72e" providerId="LiveId" clId="{EF3C6A27-BE27-4A4F-96D9-B6B7349AEF44}" dt="2022-04-03T22:49:57.702" v="105" actId="478"/>
          <ac:picMkLst>
            <pc:docMk/>
            <pc:sldMk cId="3880150903" sldId="529"/>
            <ac:picMk id="4" creationId="{3992690B-674F-408C-8BF2-379361526BEC}"/>
          </ac:picMkLst>
        </pc:picChg>
        <pc:picChg chg="del">
          <ac:chgData name="Sean Feldman" userId="c0f75423fe67f72e" providerId="LiveId" clId="{EF3C6A27-BE27-4A4F-96D9-B6B7349AEF44}" dt="2022-04-03T22:47:24.807" v="102" actId="478"/>
          <ac:picMkLst>
            <pc:docMk/>
            <pc:sldMk cId="3880150903" sldId="529"/>
            <ac:picMk id="5" creationId="{D4DCFBB9-9333-4F78-AC6A-6B09E2C17501}"/>
          </ac:picMkLst>
        </pc:picChg>
        <pc:picChg chg="add del mod">
          <ac:chgData name="Sean Feldman" userId="c0f75423fe67f72e" providerId="LiveId" clId="{EF3C6A27-BE27-4A4F-96D9-B6B7349AEF44}" dt="2022-04-03T22:44:54.438" v="70" actId="478"/>
          <ac:picMkLst>
            <pc:docMk/>
            <pc:sldMk cId="3880150903" sldId="529"/>
            <ac:picMk id="8" creationId="{1F9D0DC5-4842-4408-8EDA-5DED52F4D0C3}"/>
          </ac:picMkLst>
        </pc:picChg>
        <pc:picChg chg="add del mod">
          <ac:chgData name="Sean Feldman" userId="c0f75423fe67f72e" providerId="LiveId" clId="{EF3C6A27-BE27-4A4F-96D9-B6B7349AEF44}" dt="2022-04-03T22:45:35.863" v="81" actId="478"/>
          <ac:picMkLst>
            <pc:docMk/>
            <pc:sldMk cId="3880150903" sldId="529"/>
            <ac:picMk id="10" creationId="{C4EB986D-13B0-413B-99BD-83E90800B0FE}"/>
          </ac:picMkLst>
        </pc:picChg>
        <pc:picChg chg="add mod">
          <ac:chgData name="Sean Feldman" userId="c0f75423fe67f72e" providerId="LiveId" clId="{EF3C6A27-BE27-4A4F-96D9-B6B7349AEF44}" dt="2022-04-03T22:47:28.048" v="103" actId="1076"/>
          <ac:picMkLst>
            <pc:docMk/>
            <pc:sldMk cId="3880150903" sldId="529"/>
            <ac:picMk id="18" creationId="{F224971A-3E29-455E-B762-357A2356096D}"/>
          </ac:picMkLst>
        </pc:picChg>
        <pc:picChg chg="add mod">
          <ac:chgData name="Sean Feldman" userId="c0f75423fe67f72e" providerId="LiveId" clId="{EF3C6A27-BE27-4A4F-96D9-B6B7349AEF44}" dt="2022-04-03T22:50:14.854" v="110" actId="1076"/>
          <ac:picMkLst>
            <pc:docMk/>
            <pc:sldMk cId="3880150903" sldId="529"/>
            <ac:picMk id="20" creationId="{9B091925-144A-4F43-879B-98A024EF8E71}"/>
          </ac:picMkLst>
        </pc:picChg>
      </pc:sldChg>
      <pc:sldChg chg="addSp delSp modSp mod">
        <pc:chgData name="Sean Feldman" userId="c0f75423fe67f72e" providerId="LiveId" clId="{EF3C6A27-BE27-4A4F-96D9-B6B7349AEF44}" dt="2022-04-05T05:01:36.963" v="2771"/>
        <pc:sldMkLst>
          <pc:docMk/>
          <pc:sldMk cId="1684423648" sldId="530"/>
        </pc:sldMkLst>
        <pc:spChg chg="add del mod">
          <ac:chgData name="Sean Feldman" userId="c0f75423fe67f72e" providerId="LiveId" clId="{EF3C6A27-BE27-4A4F-96D9-B6B7349AEF44}" dt="2022-04-05T05:01:12.601" v="2208"/>
          <ac:spMkLst>
            <pc:docMk/>
            <pc:sldMk cId="1684423648" sldId="530"/>
            <ac:spMk id="2" creationId="{9171598C-DB57-4A7F-BE9E-9DFD5930AF75}"/>
          </ac:spMkLst>
        </pc:spChg>
        <pc:spChg chg="add del mod">
          <ac:chgData name="Sean Feldman" userId="c0f75423fe67f72e" providerId="LiveId" clId="{EF3C6A27-BE27-4A4F-96D9-B6B7349AEF44}" dt="2022-04-05T05:01:36.962" v="2768"/>
          <ac:spMkLst>
            <pc:docMk/>
            <pc:sldMk cId="1684423648" sldId="530"/>
            <ac:spMk id="3" creationId="{87A3A99A-6494-49BB-973A-68A0D05FAF84}"/>
          </ac:spMkLst>
        </pc:spChg>
        <pc:spChg chg="add mod">
          <ac:chgData name="Sean Feldman" userId="c0f75423fe67f72e" providerId="LiveId" clId="{EF3C6A27-BE27-4A4F-96D9-B6B7349AEF44}" dt="2022-04-05T05:01:36.963" v="2771"/>
          <ac:spMkLst>
            <pc:docMk/>
            <pc:sldMk cId="1684423648" sldId="530"/>
            <ac:spMk id="4" creationId="{67E7114A-130A-4B32-A668-B6CF0472431C}"/>
          </ac:spMkLst>
        </pc:spChg>
        <pc:spChg chg="del">
          <ac:chgData name="Sean Feldman" userId="c0f75423fe67f72e" providerId="LiveId" clId="{EF3C6A27-BE27-4A4F-96D9-B6B7349AEF44}" dt="2022-04-05T05:00:23.584" v="1676"/>
          <ac:spMkLst>
            <pc:docMk/>
            <pc:sldMk cId="1684423648" sldId="530"/>
            <ac:spMk id="11" creationId="{E8E1B2EF-B385-4528-8906-29A93A6339A3}"/>
          </ac:spMkLst>
        </pc:spChg>
      </pc:sldChg>
      <pc:sldChg chg="addSp delSp modSp mod">
        <pc:chgData name="Sean Feldman" userId="c0f75423fe67f72e" providerId="LiveId" clId="{EF3C6A27-BE27-4A4F-96D9-B6B7349AEF44}" dt="2022-04-05T05:01:36.963" v="2776"/>
        <pc:sldMkLst>
          <pc:docMk/>
          <pc:sldMk cId="4110446610" sldId="531"/>
        </pc:sldMkLst>
        <pc:spChg chg="add del mod">
          <ac:chgData name="Sean Feldman" userId="c0f75423fe67f72e" providerId="LiveId" clId="{EF3C6A27-BE27-4A4F-96D9-B6B7349AEF44}" dt="2022-04-05T05:01:12.602" v="2213"/>
          <ac:spMkLst>
            <pc:docMk/>
            <pc:sldMk cId="4110446610" sldId="531"/>
            <ac:spMk id="2" creationId="{DAA2BED7-EB93-406F-9B58-92FD7AB9CA10}"/>
          </ac:spMkLst>
        </pc:spChg>
        <pc:spChg chg="add del mod">
          <ac:chgData name="Sean Feldman" userId="c0f75423fe67f72e" providerId="LiveId" clId="{EF3C6A27-BE27-4A4F-96D9-B6B7349AEF44}" dt="2022-04-05T05:01:36.963" v="2773"/>
          <ac:spMkLst>
            <pc:docMk/>
            <pc:sldMk cId="4110446610" sldId="531"/>
            <ac:spMk id="3" creationId="{B386C4A3-736F-4E00-BC11-CC760C8DBE56}"/>
          </ac:spMkLst>
        </pc:spChg>
        <pc:spChg chg="add mod">
          <ac:chgData name="Sean Feldman" userId="c0f75423fe67f72e" providerId="LiveId" clId="{EF3C6A27-BE27-4A4F-96D9-B6B7349AEF44}" dt="2022-04-05T05:01:36.963" v="2776"/>
          <ac:spMkLst>
            <pc:docMk/>
            <pc:sldMk cId="4110446610" sldId="531"/>
            <ac:spMk id="4" creationId="{305E1CBB-5208-4FB3-AE1C-A7FB39025B72}"/>
          </ac:spMkLst>
        </pc:spChg>
        <pc:spChg chg="del">
          <ac:chgData name="Sean Feldman" userId="c0f75423fe67f72e" providerId="LiveId" clId="{EF3C6A27-BE27-4A4F-96D9-B6B7349AEF44}" dt="2022-04-05T05:00:23.585" v="1681"/>
          <ac:spMkLst>
            <pc:docMk/>
            <pc:sldMk cId="4110446610" sldId="531"/>
            <ac:spMk id="11" creationId="{9A313663-925A-46FA-80EE-88511F672C33}"/>
          </ac:spMkLst>
        </pc:spChg>
      </pc:sldChg>
      <pc:sldChg chg="addSp delSp modSp mod">
        <pc:chgData name="Sean Feldman" userId="c0f75423fe67f72e" providerId="LiveId" clId="{EF3C6A27-BE27-4A4F-96D9-B6B7349AEF44}" dt="2022-04-05T05:01:36.968" v="2796"/>
        <pc:sldMkLst>
          <pc:docMk/>
          <pc:sldMk cId="740647254" sldId="532"/>
        </pc:sldMkLst>
        <pc:spChg chg="add del mod">
          <ac:chgData name="Sean Feldman" userId="c0f75423fe67f72e" providerId="LiveId" clId="{EF3C6A27-BE27-4A4F-96D9-B6B7349AEF44}" dt="2022-04-05T05:01:12.605" v="2233"/>
          <ac:spMkLst>
            <pc:docMk/>
            <pc:sldMk cId="740647254" sldId="532"/>
            <ac:spMk id="2" creationId="{E765F029-A99B-4600-AE51-2EBF18C9E0BC}"/>
          </ac:spMkLst>
        </pc:spChg>
        <pc:spChg chg="add del mod">
          <ac:chgData name="Sean Feldman" userId="c0f75423fe67f72e" providerId="LiveId" clId="{EF3C6A27-BE27-4A4F-96D9-B6B7349AEF44}" dt="2022-04-05T05:01:36.967" v="2793"/>
          <ac:spMkLst>
            <pc:docMk/>
            <pc:sldMk cId="740647254" sldId="532"/>
            <ac:spMk id="3" creationId="{745CD8F3-9F4A-4D19-8319-FD60A7CD3BFD}"/>
          </ac:spMkLst>
        </pc:spChg>
        <pc:spChg chg="add mod">
          <ac:chgData name="Sean Feldman" userId="c0f75423fe67f72e" providerId="LiveId" clId="{EF3C6A27-BE27-4A4F-96D9-B6B7349AEF44}" dt="2022-04-05T05:01:36.968" v="2796"/>
          <ac:spMkLst>
            <pc:docMk/>
            <pc:sldMk cId="740647254" sldId="532"/>
            <ac:spMk id="5" creationId="{BC66B6E5-AD35-4C60-949C-1157A513EA92}"/>
          </ac:spMkLst>
        </pc:spChg>
        <pc:spChg chg="del">
          <ac:chgData name="Sean Feldman" userId="c0f75423fe67f72e" providerId="LiveId" clId="{EF3C6A27-BE27-4A4F-96D9-B6B7349AEF44}" dt="2022-04-05T05:00:23.588" v="1701"/>
          <ac:spMkLst>
            <pc:docMk/>
            <pc:sldMk cId="740647254" sldId="532"/>
            <ac:spMk id="12" creationId="{B80FFE4E-1164-41DC-A655-2E6678D20004}"/>
          </ac:spMkLst>
        </pc:spChg>
        <pc:picChg chg="add del mod">
          <ac:chgData name="Sean Feldman" userId="c0f75423fe67f72e" providerId="LiveId" clId="{EF3C6A27-BE27-4A4F-96D9-B6B7349AEF44}" dt="2022-04-04T00:05:23.184" v="230" actId="478"/>
          <ac:picMkLst>
            <pc:docMk/>
            <pc:sldMk cId="740647254" sldId="532"/>
            <ac:picMk id="3" creationId="{398F9B6E-A13E-4B8C-A8ED-C1EBE9EDE25A}"/>
          </ac:picMkLst>
        </pc:picChg>
        <pc:picChg chg="del">
          <ac:chgData name="Sean Feldman" userId="c0f75423fe67f72e" providerId="LiveId" clId="{EF3C6A27-BE27-4A4F-96D9-B6B7349AEF44}" dt="2022-04-04T00:01:54.056" v="225" actId="478"/>
          <ac:picMkLst>
            <pc:docMk/>
            <pc:sldMk cId="740647254" sldId="532"/>
            <ac:picMk id="5" creationId="{38F4B06B-03B9-43EA-BA20-8D5707239BA1}"/>
          </ac:picMkLst>
        </pc:picChg>
        <pc:picChg chg="add mod">
          <ac:chgData name="Sean Feldman" userId="c0f75423fe67f72e" providerId="LiveId" clId="{EF3C6A27-BE27-4A4F-96D9-B6B7349AEF44}" dt="2022-04-04T00:06:00.462" v="234" actId="1440"/>
          <ac:picMkLst>
            <pc:docMk/>
            <pc:sldMk cId="740647254" sldId="532"/>
            <ac:picMk id="7" creationId="{DFC4FF42-5460-4DF5-9FB2-E78A1E610193}"/>
          </ac:picMkLst>
        </pc:picChg>
      </pc:sldChg>
      <pc:sldChg chg="addSp delSp modSp mod delAnim modAnim modNotesTx">
        <pc:chgData name="Sean Feldman" userId="c0f75423fe67f72e" providerId="LiveId" clId="{EF3C6A27-BE27-4A4F-96D9-B6B7349AEF44}" dt="2022-04-05T05:01:36.967" v="2791"/>
        <pc:sldMkLst>
          <pc:docMk/>
          <pc:sldMk cId="1951824377" sldId="533"/>
        </pc:sldMkLst>
        <pc:spChg chg="add del mod">
          <ac:chgData name="Sean Feldman" userId="c0f75423fe67f72e" providerId="LiveId" clId="{EF3C6A27-BE27-4A4F-96D9-B6B7349AEF44}" dt="2022-04-05T05:01:12.604" v="2228"/>
          <ac:spMkLst>
            <pc:docMk/>
            <pc:sldMk cId="1951824377" sldId="533"/>
            <ac:spMk id="2" creationId="{D1CEEA85-AFFF-4A4E-A1C0-1D0C49AEAB9D}"/>
          </ac:spMkLst>
        </pc:spChg>
        <pc:spChg chg="add del mod">
          <ac:chgData name="Sean Feldman" userId="c0f75423fe67f72e" providerId="LiveId" clId="{EF3C6A27-BE27-4A4F-96D9-B6B7349AEF44}" dt="2022-04-05T05:01:36.966" v="2788"/>
          <ac:spMkLst>
            <pc:docMk/>
            <pc:sldMk cId="1951824377" sldId="533"/>
            <ac:spMk id="3" creationId="{B165803A-AD95-4BEB-B7A0-F55A2DAB67E9}"/>
          </ac:spMkLst>
        </pc:spChg>
        <pc:spChg chg="add mod">
          <ac:chgData name="Sean Feldman" userId="c0f75423fe67f72e" providerId="LiveId" clId="{EF3C6A27-BE27-4A4F-96D9-B6B7349AEF44}" dt="2022-04-05T05:01:36.967" v="2791"/>
          <ac:spMkLst>
            <pc:docMk/>
            <pc:sldMk cId="1951824377" sldId="533"/>
            <ac:spMk id="4" creationId="{D32D5BEA-D9AF-4A25-8AA4-A9FBCAF29970}"/>
          </ac:spMkLst>
        </pc:spChg>
        <pc:spChg chg="mod">
          <ac:chgData name="Sean Feldman" userId="c0f75423fe67f72e" providerId="LiveId" clId="{EF3C6A27-BE27-4A4F-96D9-B6B7349AEF44}" dt="2022-04-03T23:15:56.443" v="193"/>
          <ac:spMkLst>
            <pc:docMk/>
            <pc:sldMk cId="1951824377" sldId="533"/>
            <ac:spMk id="6" creationId="{9861BB09-2D6A-4076-B4F8-0B676124B6E1}"/>
          </ac:spMkLst>
        </pc:spChg>
        <pc:spChg chg="mod topLvl">
          <ac:chgData name="Sean Feldman" userId="c0f75423fe67f72e" providerId="LiveId" clId="{EF3C6A27-BE27-4A4F-96D9-B6B7349AEF44}" dt="2022-04-04T00:00:01.889" v="219" actId="165"/>
          <ac:spMkLst>
            <pc:docMk/>
            <pc:sldMk cId="1951824377" sldId="533"/>
            <ac:spMk id="10" creationId="{A2129E99-6A51-4143-B5E6-573E6507CFFD}"/>
          </ac:spMkLst>
        </pc:spChg>
        <pc:spChg chg="del">
          <ac:chgData name="Sean Feldman" userId="c0f75423fe67f72e" providerId="LiveId" clId="{EF3C6A27-BE27-4A4F-96D9-B6B7349AEF44}" dt="2022-04-05T05:00:23.588" v="1696"/>
          <ac:spMkLst>
            <pc:docMk/>
            <pc:sldMk cId="1951824377" sldId="533"/>
            <ac:spMk id="17" creationId="{70F8B389-237C-4184-9CC3-A202D5DCDB3B}"/>
          </ac:spMkLst>
        </pc:spChg>
        <pc:grpChg chg="del">
          <ac:chgData name="Sean Feldman" userId="c0f75423fe67f72e" providerId="LiveId" clId="{EF3C6A27-BE27-4A4F-96D9-B6B7349AEF44}" dt="2022-04-03T23:59:28.267" v="211" actId="478"/>
          <ac:grpSpMkLst>
            <pc:docMk/>
            <pc:sldMk cId="1951824377" sldId="533"/>
            <ac:grpSpMk id="4" creationId="{53F0598D-72A5-4D1C-A921-AA2E1DC2C21B}"/>
          </ac:grpSpMkLst>
        </pc:grpChg>
        <pc:grpChg chg="add del mod">
          <ac:chgData name="Sean Feldman" userId="c0f75423fe67f72e" providerId="LiveId" clId="{EF3C6A27-BE27-4A4F-96D9-B6B7349AEF44}" dt="2022-04-04T00:00:01.889" v="219" actId="165"/>
          <ac:grpSpMkLst>
            <pc:docMk/>
            <pc:sldMk cId="1951824377" sldId="533"/>
            <ac:grpSpMk id="11" creationId="{C1F560C7-9FC8-4E4C-B44C-0DB2E4CAC3DB}"/>
          </ac:grpSpMkLst>
        </pc:grpChg>
        <pc:picChg chg="del">
          <ac:chgData name="Sean Feldman" userId="c0f75423fe67f72e" providerId="LiveId" clId="{EF3C6A27-BE27-4A4F-96D9-B6B7349AEF44}" dt="2022-04-03T23:57:35.939" v="205" actId="478"/>
          <ac:picMkLst>
            <pc:docMk/>
            <pc:sldMk cId="1951824377" sldId="533"/>
            <ac:picMk id="3" creationId="{3B3ABF16-8A04-41BB-A6FC-F125953CF069}"/>
          </ac:picMkLst>
        </pc:picChg>
        <pc:picChg chg="add mod topLvl">
          <ac:chgData name="Sean Feldman" userId="c0f75423fe67f72e" providerId="LiveId" clId="{EF3C6A27-BE27-4A4F-96D9-B6B7349AEF44}" dt="2022-04-04T00:00:20.093" v="221" actId="14100"/>
          <ac:picMkLst>
            <pc:docMk/>
            <pc:sldMk cId="1951824377" sldId="533"/>
            <ac:picMk id="9" creationId="{A9A459CF-556D-40EB-B310-7A0799E3B7A6}"/>
          </ac:picMkLst>
        </pc:picChg>
        <pc:picChg chg="add mod">
          <ac:chgData name="Sean Feldman" userId="c0f75423fe67f72e" providerId="LiveId" clId="{EF3C6A27-BE27-4A4F-96D9-B6B7349AEF44}" dt="2022-04-03T23:59:54.731" v="218" actId="14100"/>
          <ac:picMkLst>
            <pc:docMk/>
            <pc:sldMk cId="1951824377" sldId="533"/>
            <ac:picMk id="13" creationId="{2230D849-B076-4761-AADC-B7DF88776D4D}"/>
          </ac:picMkLst>
        </pc:picChg>
      </pc:sldChg>
      <pc:sldChg chg="addSp delSp modSp mod delAnim modAnim">
        <pc:chgData name="Sean Feldman" userId="c0f75423fe67f72e" providerId="LiveId" clId="{EF3C6A27-BE27-4A4F-96D9-B6B7349AEF44}" dt="2022-04-05T05:01:36.969" v="2801"/>
        <pc:sldMkLst>
          <pc:docMk/>
          <pc:sldMk cId="4023031799" sldId="534"/>
        </pc:sldMkLst>
        <pc:spChg chg="add del mod">
          <ac:chgData name="Sean Feldman" userId="c0f75423fe67f72e" providerId="LiveId" clId="{EF3C6A27-BE27-4A4F-96D9-B6B7349AEF44}" dt="2022-04-05T05:01:12.606" v="2238"/>
          <ac:spMkLst>
            <pc:docMk/>
            <pc:sldMk cId="4023031799" sldId="534"/>
            <ac:spMk id="3" creationId="{FB84C879-C129-4851-8B67-FD88A20D6914}"/>
          </ac:spMkLst>
        </pc:spChg>
        <pc:spChg chg="add del mod">
          <ac:chgData name="Sean Feldman" userId="c0f75423fe67f72e" providerId="LiveId" clId="{EF3C6A27-BE27-4A4F-96D9-B6B7349AEF44}" dt="2022-04-05T05:01:36.968" v="2798"/>
          <ac:spMkLst>
            <pc:docMk/>
            <pc:sldMk cId="4023031799" sldId="534"/>
            <ac:spMk id="4" creationId="{58DDCC81-3239-432C-9C28-698FD36025C3}"/>
          </ac:spMkLst>
        </pc:spChg>
        <pc:spChg chg="add mod">
          <ac:chgData name="Sean Feldman" userId="c0f75423fe67f72e" providerId="LiveId" clId="{EF3C6A27-BE27-4A4F-96D9-B6B7349AEF44}" dt="2022-04-05T05:01:36.969" v="2801"/>
          <ac:spMkLst>
            <pc:docMk/>
            <pc:sldMk cId="4023031799" sldId="534"/>
            <ac:spMk id="5" creationId="{C69B720C-B7BD-495F-8EC6-E6E687E2233F}"/>
          </ac:spMkLst>
        </pc:spChg>
        <pc:spChg chg="del">
          <ac:chgData name="Sean Feldman" userId="c0f75423fe67f72e" providerId="LiveId" clId="{EF3C6A27-BE27-4A4F-96D9-B6B7349AEF44}" dt="2022-04-05T05:00:23.589" v="1706"/>
          <ac:spMkLst>
            <pc:docMk/>
            <pc:sldMk cId="4023031799" sldId="534"/>
            <ac:spMk id="11" creationId="{BF838DF0-FCBB-4979-BFEA-5A4834AA70F1}"/>
          </ac:spMkLst>
        </pc:spChg>
        <pc:picChg chg="add mod">
          <ac:chgData name="Sean Feldman" userId="c0f75423fe67f72e" providerId="LiveId" clId="{EF3C6A27-BE27-4A4F-96D9-B6B7349AEF44}" dt="2022-04-04T00:26:45.703" v="252" actId="14100"/>
          <ac:picMkLst>
            <pc:docMk/>
            <pc:sldMk cId="4023031799" sldId="534"/>
            <ac:picMk id="2" creationId="{567AA286-EBD4-41CD-9FEA-EFB4B70E9657}"/>
          </ac:picMkLst>
        </pc:picChg>
        <pc:picChg chg="del">
          <ac:chgData name="Sean Feldman" userId="c0f75423fe67f72e" providerId="LiveId" clId="{EF3C6A27-BE27-4A4F-96D9-B6B7349AEF44}" dt="2022-04-04T00:24:13.882" v="246" actId="478"/>
          <ac:picMkLst>
            <pc:docMk/>
            <pc:sldMk cId="4023031799" sldId="534"/>
            <ac:picMk id="3" creationId="{AA5199A9-068C-4D00-A5CA-34B73AE5327D}"/>
          </ac:picMkLst>
        </pc:picChg>
      </pc:sldChg>
      <pc:sldChg chg="addSp delSp modSp add del mod delAnim modAnim">
        <pc:chgData name="Sean Feldman" userId="c0f75423fe67f72e" providerId="LiveId" clId="{EF3C6A27-BE27-4A4F-96D9-B6B7349AEF44}" dt="2022-04-05T05:01:36.969" v="2806"/>
        <pc:sldMkLst>
          <pc:docMk/>
          <pc:sldMk cId="2085839891" sldId="535"/>
        </pc:sldMkLst>
        <pc:spChg chg="add del mod">
          <ac:chgData name="Sean Feldman" userId="c0f75423fe67f72e" providerId="LiveId" clId="{EF3C6A27-BE27-4A4F-96D9-B6B7349AEF44}" dt="2022-04-05T05:01:12.607" v="2243"/>
          <ac:spMkLst>
            <pc:docMk/>
            <pc:sldMk cId="2085839891" sldId="535"/>
            <ac:spMk id="3" creationId="{C232F458-9CA2-4AC3-BDD4-7CEE9BA9CD00}"/>
          </ac:spMkLst>
        </pc:spChg>
        <pc:spChg chg="add del mod">
          <ac:chgData name="Sean Feldman" userId="c0f75423fe67f72e" providerId="LiveId" clId="{EF3C6A27-BE27-4A4F-96D9-B6B7349AEF44}" dt="2022-04-05T05:01:36.969" v="2803"/>
          <ac:spMkLst>
            <pc:docMk/>
            <pc:sldMk cId="2085839891" sldId="535"/>
            <ac:spMk id="4" creationId="{8372C5ED-44AA-47BF-8B0F-F95134BA207C}"/>
          </ac:spMkLst>
        </pc:spChg>
        <pc:spChg chg="add mod">
          <ac:chgData name="Sean Feldman" userId="c0f75423fe67f72e" providerId="LiveId" clId="{EF3C6A27-BE27-4A4F-96D9-B6B7349AEF44}" dt="2022-04-05T05:01:36.969" v="2806"/>
          <ac:spMkLst>
            <pc:docMk/>
            <pc:sldMk cId="2085839891" sldId="535"/>
            <ac:spMk id="5" creationId="{12B4B09A-DDC3-459D-BBBE-304707A8F3BF}"/>
          </ac:spMkLst>
        </pc:spChg>
        <pc:spChg chg="del">
          <ac:chgData name="Sean Feldman" userId="c0f75423fe67f72e" providerId="LiveId" clId="{EF3C6A27-BE27-4A4F-96D9-B6B7349AEF44}" dt="2022-04-05T05:00:23.590" v="1711"/>
          <ac:spMkLst>
            <pc:docMk/>
            <pc:sldMk cId="2085839891" sldId="535"/>
            <ac:spMk id="11" creationId="{8418ABE3-0BEC-47B9-9E42-DE2BEBD0B777}"/>
          </ac:spMkLst>
        </pc:spChg>
        <pc:picChg chg="add mod">
          <ac:chgData name="Sean Feldman" userId="c0f75423fe67f72e" providerId="LiveId" clId="{EF3C6A27-BE27-4A4F-96D9-B6B7349AEF44}" dt="2022-04-04T00:22:08.849" v="245" actId="14100"/>
          <ac:picMkLst>
            <pc:docMk/>
            <pc:sldMk cId="2085839891" sldId="535"/>
            <ac:picMk id="2" creationId="{7850647B-CDAC-4C5A-AA87-36D9C570FB5F}"/>
          </ac:picMkLst>
        </pc:picChg>
        <pc:picChg chg="del">
          <ac:chgData name="Sean Feldman" userId="c0f75423fe67f72e" providerId="LiveId" clId="{EF3C6A27-BE27-4A4F-96D9-B6B7349AEF44}" dt="2022-04-04T00:21:22.323" v="237" actId="478"/>
          <ac:picMkLst>
            <pc:docMk/>
            <pc:sldMk cId="2085839891" sldId="535"/>
            <ac:picMk id="6" creationId="{80179A14-1164-4BDB-9916-B7F166FF3032}"/>
          </ac:picMkLst>
        </pc:picChg>
      </pc:sldChg>
      <pc:sldChg chg="modSp del mod">
        <pc:chgData name="Sean Feldman" userId="c0f75423fe67f72e" providerId="LiveId" clId="{EF3C6A27-BE27-4A4F-96D9-B6B7349AEF44}" dt="2022-04-04T01:44:53.582" v="306" actId="47"/>
        <pc:sldMkLst>
          <pc:docMk/>
          <pc:sldMk cId="1582808516" sldId="536"/>
        </pc:sldMkLst>
        <pc:spChg chg="mod">
          <ac:chgData name="Sean Feldman" userId="c0f75423fe67f72e" providerId="LiveId" clId="{EF3C6A27-BE27-4A4F-96D9-B6B7349AEF44}" dt="2022-04-04T01:44:39.225" v="305" actId="20577"/>
          <ac:spMkLst>
            <pc:docMk/>
            <pc:sldMk cId="1582808516" sldId="536"/>
            <ac:spMk id="3" creationId="{6F2DEFC4-0920-4341-82F2-106F0EFD9F58}"/>
          </ac:spMkLst>
        </pc:spChg>
      </pc:sldChg>
      <pc:sldChg chg="addSp delSp modSp mod">
        <pc:chgData name="Sean Feldman" userId="c0f75423fe67f72e" providerId="LiveId" clId="{EF3C6A27-BE27-4A4F-96D9-B6B7349AEF44}" dt="2022-04-05T05:01:36.972" v="2821"/>
        <pc:sldMkLst>
          <pc:docMk/>
          <pc:sldMk cId="195570057" sldId="537"/>
        </pc:sldMkLst>
        <pc:spChg chg="add del mod">
          <ac:chgData name="Sean Feldman" userId="c0f75423fe67f72e" providerId="LiveId" clId="{EF3C6A27-BE27-4A4F-96D9-B6B7349AEF44}" dt="2022-04-05T05:01:12.611" v="2258"/>
          <ac:spMkLst>
            <pc:docMk/>
            <pc:sldMk cId="195570057" sldId="537"/>
            <ac:spMk id="2" creationId="{31305F3C-091F-45A1-A627-0215CBC462C1}"/>
          </ac:spMkLst>
        </pc:spChg>
        <pc:spChg chg="add del mod">
          <ac:chgData name="Sean Feldman" userId="c0f75423fe67f72e" providerId="LiveId" clId="{EF3C6A27-BE27-4A4F-96D9-B6B7349AEF44}" dt="2022-04-05T05:01:36.971" v="2818"/>
          <ac:spMkLst>
            <pc:docMk/>
            <pc:sldMk cId="195570057" sldId="537"/>
            <ac:spMk id="3" creationId="{B316CDB6-A62D-4749-8CA2-0B276BDB74F4}"/>
          </ac:spMkLst>
        </pc:spChg>
        <pc:spChg chg="add mod">
          <ac:chgData name="Sean Feldman" userId="c0f75423fe67f72e" providerId="LiveId" clId="{EF3C6A27-BE27-4A4F-96D9-B6B7349AEF44}" dt="2022-04-05T05:01:36.972" v="2821"/>
          <ac:spMkLst>
            <pc:docMk/>
            <pc:sldMk cId="195570057" sldId="537"/>
            <ac:spMk id="6" creationId="{43BFD727-242B-42F2-BB8E-2733ABB8F0AC}"/>
          </ac:spMkLst>
        </pc:spChg>
        <pc:spChg chg="del">
          <ac:chgData name="Sean Feldman" userId="c0f75423fe67f72e" providerId="LiveId" clId="{EF3C6A27-BE27-4A4F-96D9-B6B7349AEF44}" dt="2022-04-05T05:00:23.593" v="1724"/>
          <ac:spMkLst>
            <pc:docMk/>
            <pc:sldMk cId="195570057" sldId="537"/>
            <ac:spMk id="12" creationId="{360D2E70-6C6D-4606-A88D-3FF64A842543}"/>
          </ac:spMkLst>
        </pc:spChg>
      </pc:sldChg>
      <pc:sldChg chg="addSp delSp modSp mod">
        <pc:chgData name="Sean Feldman" userId="c0f75423fe67f72e" providerId="LiveId" clId="{EF3C6A27-BE27-4A4F-96D9-B6B7349AEF44}" dt="2022-04-05T05:01:36.973" v="2826"/>
        <pc:sldMkLst>
          <pc:docMk/>
          <pc:sldMk cId="3243605772" sldId="538"/>
        </pc:sldMkLst>
        <pc:spChg chg="mod">
          <ac:chgData name="Sean Feldman" userId="c0f75423fe67f72e" providerId="LiveId" clId="{EF3C6A27-BE27-4A4F-96D9-B6B7349AEF44}" dt="2022-04-04T02:07:30.313" v="353" actId="20577"/>
          <ac:spMkLst>
            <pc:docMk/>
            <pc:sldMk cId="3243605772" sldId="538"/>
            <ac:spMk id="2" creationId="{A174934B-E250-4823-AF20-7C1C7CFD5C71}"/>
          </ac:spMkLst>
        </pc:spChg>
        <pc:spChg chg="add del mod">
          <ac:chgData name="Sean Feldman" userId="c0f75423fe67f72e" providerId="LiveId" clId="{EF3C6A27-BE27-4A4F-96D9-B6B7349AEF44}" dt="2022-04-05T05:01:12.612" v="2263"/>
          <ac:spMkLst>
            <pc:docMk/>
            <pc:sldMk cId="3243605772" sldId="538"/>
            <ac:spMk id="3" creationId="{B72329E5-B062-4729-AB3E-93897FD9B611}"/>
          </ac:spMkLst>
        </pc:spChg>
        <pc:spChg chg="add del mod">
          <ac:chgData name="Sean Feldman" userId="c0f75423fe67f72e" providerId="LiveId" clId="{EF3C6A27-BE27-4A4F-96D9-B6B7349AEF44}" dt="2022-04-05T05:01:36.972" v="2823"/>
          <ac:spMkLst>
            <pc:docMk/>
            <pc:sldMk cId="3243605772" sldId="538"/>
            <ac:spMk id="4" creationId="{F552676F-8A1C-47F2-8EED-2980586E0CD0}"/>
          </ac:spMkLst>
        </pc:spChg>
        <pc:spChg chg="add mod">
          <ac:chgData name="Sean Feldman" userId="c0f75423fe67f72e" providerId="LiveId" clId="{EF3C6A27-BE27-4A4F-96D9-B6B7349AEF44}" dt="2022-04-05T05:01:36.973" v="2826"/>
          <ac:spMkLst>
            <pc:docMk/>
            <pc:sldMk cId="3243605772" sldId="538"/>
            <ac:spMk id="6" creationId="{29293337-AC0E-48BE-B575-0C319D8FD095}"/>
          </ac:spMkLst>
        </pc:spChg>
        <pc:spChg chg="del">
          <ac:chgData name="Sean Feldman" userId="c0f75423fe67f72e" providerId="LiveId" clId="{EF3C6A27-BE27-4A4F-96D9-B6B7349AEF44}" dt="2022-04-05T05:00:23.594" v="1729"/>
          <ac:spMkLst>
            <pc:docMk/>
            <pc:sldMk cId="3243605772" sldId="538"/>
            <ac:spMk id="12" creationId="{23F5DB3C-B739-45B9-A3BD-FC164F46E5DF}"/>
          </ac:spMkLst>
        </pc:spChg>
        <pc:picChg chg="del">
          <ac:chgData name="Sean Feldman" userId="c0f75423fe67f72e" providerId="LiveId" clId="{EF3C6A27-BE27-4A4F-96D9-B6B7349AEF44}" dt="2022-04-04T02:07:08.675" v="325" actId="478"/>
          <ac:picMkLst>
            <pc:docMk/>
            <pc:sldMk cId="3243605772" sldId="538"/>
            <ac:picMk id="3" creationId="{CD2F38AD-88A6-4EE8-9156-1032148C165F}"/>
          </ac:picMkLst>
        </pc:picChg>
        <pc:picChg chg="add mod">
          <ac:chgData name="Sean Feldman" userId="c0f75423fe67f72e" providerId="LiveId" clId="{EF3C6A27-BE27-4A4F-96D9-B6B7349AEF44}" dt="2022-04-04T02:07:16.223" v="329" actId="14100"/>
          <ac:picMkLst>
            <pc:docMk/>
            <pc:sldMk cId="3243605772" sldId="538"/>
            <ac:picMk id="5" creationId="{18CB8B18-E833-4660-96FC-00A8434B7A9B}"/>
          </ac:picMkLst>
        </pc:picChg>
        <pc:picChg chg="add del mod">
          <ac:chgData name="Sean Feldman" userId="c0f75423fe67f72e" providerId="LiveId" clId="{EF3C6A27-BE27-4A4F-96D9-B6B7349AEF44}" dt="2022-04-04T02:07:59.006" v="363" actId="21"/>
          <ac:picMkLst>
            <pc:docMk/>
            <pc:sldMk cId="3243605772" sldId="538"/>
            <ac:picMk id="7" creationId="{AF1D540B-9302-4F45-8FEE-E24D44E3AF74}"/>
          </ac:picMkLst>
        </pc:picChg>
      </pc:sldChg>
      <pc:sldChg chg="addSp delSp modSp mod">
        <pc:chgData name="Sean Feldman" userId="c0f75423fe67f72e" providerId="LiveId" clId="{EF3C6A27-BE27-4A4F-96D9-B6B7349AEF44}" dt="2022-04-05T05:01:36.974" v="2831"/>
        <pc:sldMkLst>
          <pc:docMk/>
          <pc:sldMk cId="969011329" sldId="539"/>
        </pc:sldMkLst>
        <pc:spChg chg="mod">
          <ac:chgData name="Sean Feldman" userId="c0f75423fe67f72e" providerId="LiveId" clId="{EF3C6A27-BE27-4A4F-96D9-B6B7349AEF44}" dt="2022-04-04T02:07:26.402" v="347" actId="20577"/>
          <ac:spMkLst>
            <pc:docMk/>
            <pc:sldMk cId="969011329" sldId="539"/>
            <ac:spMk id="2" creationId="{A174934B-E250-4823-AF20-7C1C7CFD5C71}"/>
          </ac:spMkLst>
        </pc:spChg>
        <pc:spChg chg="add del mod">
          <ac:chgData name="Sean Feldman" userId="c0f75423fe67f72e" providerId="LiveId" clId="{EF3C6A27-BE27-4A4F-96D9-B6B7349AEF44}" dt="2022-04-05T05:01:12.613" v="2268"/>
          <ac:spMkLst>
            <pc:docMk/>
            <pc:sldMk cId="969011329" sldId="539"/>
            <ac:spMk id="3" creationId="{3272C970-5992-444C-BCB9-B5F3D44F0560}"/>
          </ac:spMkLst>
        </pc:spChg>
        <pc:spChg chg="add del mod">
          <ac:chgData name="Sean Feldman" userId="c0f75423fe67f72e" providerId="LiveId" clId="{EF3C6A27-BE27-4A4F-96D9-B6B7349AEF44}" dt="2022-04-05T05:01:36.973" v="2828"/>
          <ac:spMkLst>
            <pc:docMk/>
            <pc:sldMk cId="969011329" sldId="539"/>
            <ac:spMk id="4" creationId="{C7D33AF0-4C52-4BE7-850D-E28C44B62E89}"/>
          </ac:spMkLst>
        </pc:spChg>
        <pc:spChg chg="add mod">
          <ac:chgData name="Sean Feldman" userId="c0f75423fe67f72e" providerId="LiveId" clId="{EF3C6A27-BE27-4A4F-96D9-B6B7349AEF44}" dt="2022-04-05T05:01:36.974" v="2831"/>
          <ac:spMkLst>
            <pc:docMk/>
            <pc:sldMk cId="969011329" sldId="539"/>
            <ac:spMk id="6" creationId="{96EC3E06-0572-44E9-8D5E-D5FCECF23308}"/>
          </ac:spMkLst>
        </pc:spChg>
        <pc:spChg chg="del">
          <ac:chgData name="Sean Feldman" userId="c0f75423fe67f72e" providerId="LiveId" clId="{EF3C6A27-BE27-4A4F-96D9-B6B7349AEF44}" dt="2022-04-05T05:00:23.596" v="1734"/>
          <ac:spMkLst>
            <pc:docMk/>
            <pc:sldMk cId="969011329" sldId="539"/>
            <ac:spMk id="12" creationId="{4D1E024F-2644-4177-9023-35286B37E3FA}"/>
          </ac:spMkLst>
        </pc:spChg>
        <pc:picChg chg="add mod">
          <ac:chgData name="Sean Feldman" userId="c0f75423fe67f72e" providerId="LiveId" clId="{EF3C6A27-BE27-4A4F-96D9-B6B7349AEF44}" dt="2022-04-04T02:08:00.646" v="364"/>
          <ac:picMkLst>
            <pc:docMk/>
            <pc:sldMk cId="969011329" sldId="539"/>
            <ac:picMk id="5" creationId="{49CA5DD7-28C9-4F8B-ADB4-2040177E4BA8}"/>
          </ac:picMkLst>
        </pc:picChg>
        <pc:picChg chg="del">
          <ac:chgData name="Sean Feldman" userId="c0f75423fe67f72e" providerId="LiveId" clId="{EF3C6A27-BE27-4A4F-96D9-B6B7349AEF44}" dt="2022-04-04T02:07:33.170" v="354" actId="478"/>
          <ac:picMkLst>
            <pc:docMk/>
            <pc:sldMk cId="969011329" sldId="539"/>
            <ac:picMk id="9" creationId="{CA6D1311-3C8F-4E91-8AE9-74FA6DCCD707}"/>
          </ac:picMkLst>
        </pc:picChg>
      </pc:sldChg>
      <pc:sldChg chg="addSp delSp modSp mod">
        <pc:chgData name="Sean Feldman" userId="c0f75423fe67f72e" providerId="LiveId" clId="{EF3C6A27-BE27-4A4F-96D9-B6B7349AEF44}" dt="2022-04-05T05:01:36.966" v="2786"/>
        <pc:sldMkLst>
          <pc:docMk/>
          <pc:sldMk cId="4081758911" sldId="540"/>
        </pc:sldMkLst>
        <pc:spChg chg="add del mod">
          <ac:chgData name="Sean Feldman" userId="c0f75423fe67f72e" providerId="LiveId" clId="{EF3C6A27-BE27-4A4F-96D9-B6B7349AEF44}" dt="2022-04-05T05:01:12.603" v="2223"/>
          <ac:spMkLst>
            <pc:docMk/>
            <pc:sldMk cId="4081758911" sldId="540"/>
            <ac:spMk id="2" creationId="{60022641-875D-461E-A44F-9DD38E31DED5}"/>
          </ac:spMkLst>
        </pc:spChg>
        <pc:spChg chg="add del mod">
          <ac:chgData name="Sean Feldman" userId="c0f75423fe67f72e" providerId="LiveId" clId="{EF3C6A27-BE27-4A4F-96D9-B6B7349AEF44}" dt="2022-04-05T05:01:36.965" v="2783"/>
          <ac:spMkLst>
            <pc:docMk/>
            <pc:sldMk cId="4081758911" sldId="540"/>
            <ac:spMk id="3" creationId="{80A2D8EE-394C-42B4-AB9D-7FE42C848023}"/>
          </ac:spMkLst>
        </pc:spChg>
        <pc:spChg chg="add mod">
          <ac:chgData name="Sean Feldman" userId="c0f75423fe67f72e" providerId="LiveId" clId="{EF3C6A27-BE27-4A4F-96D9-B6B7349AEF44}" dt="2022-04-05T05:01:36.966" v="2786"/>
          <ac:spMkLst>
            <pc:docMk/>
            <pc:sldMk cId="4081758911" sldId="540"/>
            <ac:spMk id="6" creationId="{B0B5183B-328B-4EF4-BB8F-DE9F530E6C2F}"/>
          </ac:spMkLst>
        </pc:spChg>
        <pc:spChg chg="del">
          <ac:chgData name="Sean Feldman" userId="c0f75423fe67f72e" providerId="LiveId" clId="{EF3C6A27-BE27-4A4F-96D9-B6B7349AEF44}" dt="2022-04-05T05:00:23.587" v="1691"/>
          <ac:spMkLst>
            <pc:docMk/>
            <pc:sldMk cId="4081758911" sldId="540"/>
            <ac:spMk id="12" creationId="{252913CB-58DE-49B3-ABFA-DEBC7E9E1DE0}"/>
          </ac:spMkLst>
        </pc:spChg>
      </pc:sldChg>
      <pc:sldChg chg="addSp delSp modSp mod">
        <pc:chgData name="Sean Feldman" userId="c0f75423fe67f72e" providerId="LiveId" clId="{EF3C6A27-BE27-4A4F-96D9-B6B7349AEF44}" dt="2022-04-05T05:01:36.978" v="2856"/>
        <pc:sldMkLst>
          <pc:docMk/>
          <pc:sldMk cId="602255212" sldId="541"/>
        </pc:sldMkLst>
        <pc:spChg chg="add del mod">
          <ac:chgData name="Sean Feldman" userId="c0f75423fe67f72e" providerId="LiveId" clId="{EF3C6A27-BE27-4A4F-96D9-B6B7349AEF44}" dt="2022-04-05T05:01:12.618" v="2293"/>
          <ac:spMkLst>
            <pc:docMk/>
            <pc:sldMk cId="602255212" sldId="541"/>
            <ac:spMk id="2" creationId="{F74F1EDE-D7C7-478E-977A-F9C73C3956C5}"/>
          </ac:spMkLst>
        </pc:spChg>
        <pc:spChg chg="add del mod">
          <ac:chgData name="Sean Feldman" userId="c0f75423fe67f72e" providerId="LiveId" clId="{EF3C6A27-BE27-4A4F-96D9-B6B7349AEF44}" dt="2022-04-05T05:01:36.977" v="2853"/>
          <ac:spMkLst>
            <pc:docMk/>
            <pc:sldMk cId="602255212" sldId="541"/>
            <ac:spMk id="5" creationId="{C62C4E63-7945-436A-9CA3-E38DF0EBD00C}"/>
          </ac:spMkLst>
        </pc:spChg>
        <pc:spChg chg="add mod">
          <ac:chgData name="Sean Feldman" userId="c0f75423fe67f72e" providerId="LiveId" clId="{EF3C6A27-BE27-4A4F-96D9-B6B7349AEF44}" dt="2022-04-05T05:01:36.978" v="2856"/>
          <ac:spMkLst>
            <pc:docMk/>
            <pc:sldMk cId="602255212" sldId="541"/>
            <ac:spMk id="6" creationId="{6A084A84-E692-43D8-B0EE-AF3D481EA771}"/>
          </ac:spMkLst>
        </pc:spChg>
        <pc:spChg chg="del">
          <ac:chgData name="Sean Feldman" userId="c0f75423fe67f72e" providerId="LiveId" clId="{EF3C6A27-BE27-4A4F-96D9-B6B7349AEF44}" dt="2022-04-05T05:00:23.602" v="1755"/>
          <ac:spMkLst>
            <pc:docMk/>
            <pc:sldMk cId="602255212" sldId="541"/>
            <ac:spMk id="12" creationId="{11DA00F9-D681-4011-8F1C-652E2C98CE30}"/>
          </ac:spMkLst>
        </pc:spChg>
        <pc:picChg chg="add mod">
          <ac:chgData name="Sean Feldman" userId="c0f75423fe67f72e" providerId="LiveId" clId="{EF3C6A27-BE27-4A4F-96D9-B6B7349AEF44}" dt="2022-04-04T02:17:18.407" v="371" actId="1076"/>
          <ac:picMkLst>
            <pc:docMk/>
            <pc:sldMk cId="602255212" sldId="541"/>
            <ac:picMk id="3" creationId="{F2A13A95-B83E-486E-AF43-57BA2254E7F5}"/>
          </ac:picMkLst>
        </pc:picChg>
        <pc:picChg chg="add del">
          <ac:chgData name="Sean Feldman" userId="c0f75423fe67f72e" providerId="LiveId" clId="{EF3C6A27-BE27-4A4F-96D9-B6B7349AEF44}" dt="2022-04-04T02:17:20.489" v="372" actId="478"/>
          <ac:picMkLst>
            <pc:docMk/>
            <pc:sldMk cId="602255212" sldId="541"/>
            <ac:picMk id="5" creationId="{BFE41654-96D4-46E7-A42C-E88C41754ECC}"/>
          </ac:picMkLst>
        </pc:picChg>
      </pc:sldChg>
      <pc:sldChg chg="addSp delSp modSp mod">
        <pc:chgData name="Sean Feldman" userId="c0f75423fe67f72e" providerId="LiveId" clId="{EF3C6A27-BE27-4A4F-96D9-B6B7349AEF44}" dt="2022-04-05T05:01:36.979" v="2861"/>
        <pc:sldMkLst>
          <pc:docMk/>
          <pc:sldMk cId="3037848057" sldId="542"/>
        </pc:sldMkLst>
        <pc:spChg chg="add del mod">
          <ac:chgData name="Sean Feldman" userId="c0f75423fe67f72e" providerId="LiveId" clId="{EF3C6A27-BE27-4A4F-96D9-B6B7349AEF44}" dt="2022-04-05T05:01:12.618" v="2298"/>
          <ac:spMkLst>
            <pc:docMk/>
            <pc:sldMk cId="3037848057" sldId="542"/>
            <ac:spMk id="2" creationId="{2ECD65EA-4C65-4912-954C-5C012341DE32}"/>
          </ac:spMkLst>
        </pc:spChg>
        <pc:spChg chg="add del mod">
          <ac:chgData name="Sean Feldman" userId="c0f75423fe67f72e" providerId="LiveId" clId="{EF3C6A27-BE27-4A4F-96D9-B6B7349AEF44}" dt="2022-04-05T05:01:36.978" v="2858"/>
          <ac:spMkLst>
            <pc:docMk/>
            <pc:sldMk cId="3037848057" sldId="542"/>
            <ac:spMk id="5" creationId="{80D95513-10AD-4C69-A5A4-47ABFB22390F}"/>
          </ac:spMkLst>
        </pc:spChg>
        <pc:spChg chg="add mod">
          <ac:chgData name="Sean Feldman" userId="c0f75423fe67f72e" providerId="LiveId" clId="{EF3C6A27-BE27-4A4F-96D9-B6B7349AEF44}" dt="2022-04-05T05:01:36.979" v="2861"/>
          <ac:spMkLst>
            <pc:docMk/>
            <pc:sldMk cId="3037848057" sldId="542"/>
            <ac:spMk id="6" creationId="{A7A9283E-6A2C-48D0-9E60-B3D6980EF525}"/>
          </ac:spMkLst>
        </pc:spChg>
        <pc:spChg chg="del">
          <ac:chgData name="Sean Feldman" userId="c0f75423fe67f72e" providerId="LiveId" clId="{EF3C6A27-BE27-4A4F-96D9-B6B7349AEF44}" dt="2022-04-05T05:00:23.603" v="1760"/>
          <ac:spMkLst>
            <pc:docMk/>
            <pc:sldMk cId="3037848057" sldId="542"/>
            <ac:spMk id="12" creationId="{68CCCC78-FD3A-4110-9A76-B209727A8708}"/>
          </ac:spMkLst>
        </pc:spChg>
        <pc:picChg chg="add mod">
          <ac:chgData name="Sean Feldman" userId="c0f75423fe67f72e" providerId="LiveId" clId="{EF3C6A27-BE27-4A4F-96D9-B6B7349AEF44}" dt="2022-04-04T02:18:08.011" v="376" actId="1076"/>
          <ac:picMkLst>
            <pc:docMk/>
            <pc:sldMk cId="3037848057" sldId="542"/>
            <ac:picMk id="3" creationId="{157EB85E-36C6-4CCB-84CA-E419DFA0B8D0}"/>
          </ac:picMkLst>
        </pc:picChg>
        <pc:picChg chg="del">
          <ac:chgData name="Sean Feldman" userId="c0f75423fe67f72e" providerId="LiveId" clId="{EF3C6A27-BE27-4A4F-96D9-B6B7349AEF44}" dt="2022-04-04T02:18:09.842" v="377" actId="478"/>
          <ac:picMkLst>
            <pc:docMk/>
            <pc:sldMk cId="3037848057" sldId="542"/>
            <ac:picMk id="7" creationId="{74FD04A2-48E4-40B4-A41E-84C87541CF98}"/>
          </ac:picMkLst>
        </pc:picChg>
      </pc:sldChg>
      <pc:sldChg chg="addSp delSp modSp add del mod modAnim">
        <pc:chgData name="Sean Feldman" userId="c0f75423fe67f72e" providerId="LiveId" clId="{EF3C6A27-BE27-4A4F-96D9-B6B7349AEF44}" dt="2022-04-05T05:01:36.981" v="2876"/>
        <pc:sldMkLst>
          <pc:docMk/>
          <pc:sldMk cId="1595845764" sldId="543"/>
        </pc:sldMkLst>
        <pc:spChg chg="add del mod">
          <ac:chgData name="Sean Feldman" userId="c0f75423fe67f72e" providerId="LiveId" clId="{EF3C6A27-BE27-4A4F-96D9-B6B7349AEF44}" dt="2022-04-05T05:01:12.621" v="2313"/>
          <ac:spMkLst>
            <pc:docMk/>
            <pc:sldMk cId="1595845764" sldId="543"/>
            <ac:spMk id="2" creationId="{B125E646-44E5-44C7-9AC7-83B705F97740}"/>
          </ac:spMkLst>
        </pc:spChg>
        <pc:spChg chg="add del mod">
          <ac:chgData name="Sean Feldman" userId="c0f75423fe67f72e" providerId="LiveId" clId="{EF3C6A27-BE27-4A4F-96D9-B6B7349AEF44}" dt="2022-04-05T05:01:36.981" v="2873"/>
          <ac:spMkLst>
            <pc:docMk/>
            <pc:sldMk cId="1595845764" sldId="543"/>
            <ac:spMk id="4" creationId="{AE560BDE-C2EA-4FA8-B2F1-B5E1318CB109}"/>
          </ac:spMkLst>
        </pc:spChg>
        <pc:spChg chg="add mod">
          <ac:chgData name="Sean Feldman" userId="c0f75423fe67f72e" providerId="LiveId" clId="{EF3C6A27-BE27-4A4F-96D9-B6B7349AEF44}" dt="2022-04-05T05:01:36.981" v="2876"/>
          <ac:spMkLst>
            <pc:docMk/>
            <pc:sldMk cId="1595845764" sldId="543"/>
            <ac:spMk id="5" creationId="{7046FBD7-B85B-4AB3-8319-9790B4B9AFA2}"/>
          </ac:spMkLst>
        </pc:spChg>
        <pc:spChg chg="del">
          <ac:chgData name="Sean Feldman" userId="c0f75423fe67f72e" providerId="LiveId" clId="{EF3C6A27-BE27-4A4F-96D9-B6B7349AEF44}" dt="2022-04-05T05:00:23.605" v="1775"/>
          <ac:spMkLst>
            <pc:docMk/>
            <pc:sldMk cId="1595845764" sldId="543"/>
            <ac:spMk id="11" creationId="{A1F57BB0-820A-490A-B985-FBAB2F2DBCB3}"/>
          </ac:spMkLst>
        </pc:spChg>
        <pc:picChg chg="add mod">
          <ac:chgData name="Sean Feldman" userId="c0f75423fe67f72e" providerId="LiveId" clId="{EF3C6A27-BE27-4A4F-96D9-B6B7349AEF44}" dt="2022-04-04T02:50:48.943" v="397" actId="1076"/>
          <ac:picMkLst>
            <pc:docMk/>
            <pc:sldMk cId="1595845764" sldId="543"/>
            <ac:picMk id="3" creationId="{94209373-4342-49A6-9147-8B6F03D1D6D4}"/>
          </ac:picMkLst>
        </pc:picChg>
        <pc:picChg chg="del">
          <ac:chgData name="Sean Feldman" userId="c0f75423fe67f72e" providerId="LiveId" clId="{EF3C6A27-BE27-4A4F-96D9-B6B7349AEF44}" dt="2022-04-04T02:50:05.036" v="387" actId="478"/>
          <ac:picMkLst>
            <pc:docMk/>
            <pc:sldMk cId="1595845764" sldId="543"/>
            <ac:picMk id="5" creationId="{4025E8FC-EB4E-47FD-9267-37D41D02CEAB}"/>
          </ac:picMkLst>
        </pc:picChg>
        <pc:picChg chg="add mod">
          <ac:chgData name="Sean Feldman" userId="c0f75423fe67f72e" providerId="LiveId" clId="{EF3C6A27-BE27-4A4F-96D9-B6B7349AEF44}" dt="2022-04-04T02:50:47.511" v="396" actId="1076"/>
          <ac:picMkLst>
            <pc:docMk/>
            <pc:sldMk cId="1595845764" sldId="543"/>
            <ac:picMk id="6" creationId="{2B862A85-24F6-4D44-8BA7-F031972280E0}"/>
          </ac:picMkLst>
        </pc:picChg>
      </pc:sldChg>
      <pc:sldChg chg="addSp delSp modSp mod">
        <pc:chgData name="Sean Feldman" userId="c0f75423fe67f72e" providerId="LiveId" clId="{EF3C6A27-BE27-4A4F-96D9-B6B7349AEF44}" dt="2022-04-05T05:01:36.984" v="2891"/>
        <pc:sldMkLst>
          <pc:docMk/>
          <pc:sldMk cId="11482795" sldId="544"/>
        </pc:sldMkLst>
        <pc:spChg chg="add del mod">
          <ac:chgData name="Sean Feldman" userId="c0f75423fe67f72e" providerId="LiveId" clId="{EF3C6A27-BE27-4A4F-96D9-B6B7349AEF44}" dt="2022-04-05T05:01:12.623" v="2328"/>
          <ac:spMkLst>
            <pc:docMk/>
            <pc:sldMk cId="11482795" sldId="544"/>
            <ac:spMk id="2" creationId="{A119AE53-D6A6-435E-ADF1-929999D43571}"/>
          </ac:spMkLst>
        </pc:spChg>
        <pc:spChg chg="add del mod">
          <ac:chgData name="Sean Feldman" userId="c0f75423fe67f72e" providerId="LiveId" clId="{EF3C6A27-BE27-4A4F-96D9-B6B7349AEF44}" dt="2022-04-05T05:01:36.984" v="2888"/>
          <ac:spMkLst>
            <pc:docMk/>
            <pc:sldMk cId="11482795" sldId="544"/>
            <ac:spMk id="4" creationId="{A9355F89-4170-4494-BAEC-748742AA30BA}"/>
          </ac:spMkLst>
        </pc:spChg>
        <pc:spChg chg="add mod">
          <ac:chgData name="Sean Feldman" userId="c0f75423fe67f72e" providerId="LiveId" clId="{EF3C6A27-BE27-4A4F-96D9-B6B7349AEF44}" dt="2022-04-05T05:01:36.984" v="2891"/>
          <ac:spMkLst>
            <pc:docMk/>
            <pc:sldMk cId="11482795" sldId="544"/>
            <ac:spMk id="5" creationId="{D5289BFD-3A5D-472D-9AB7-13299F1B2545}"/>
          </ac:spMkLst>
        </pc:spChg>
        <pc:spChg chg="del">
          <ac:chgData name="Sean Feldman" userId="c0f75423fe67f72e" providerId="LiveId" clId="{EF3C6A27-BE27-4A4F-96D9-B6B7349AEF44}" dt="2022-04-05T05:00:23.608" v="1790"/>
          <ac:spMkLst>
            <pc:docMk/>
            <pc:sldMk cId="11482795" sldId="544"/>
            <ac:spMk id="18" creationId="{2710021D-E4B1-435D-9D5D-6484354107FA}"/>
          </ac:spMkLst>
        </pc:spChg>
        <pc:picChg chg="add mod">
          <ac:chgData name="Sean Feldman" userId="c0f75423fe67f72e" providerId="LiveId" clId="{EF3C6A27-BE27-4A4F-96D9-B6B7349AEF44}" dt="2022-04-04T03:10:22.545" v="414" actId="14100"/>
          <ac:picMkLst>
            <pc:docMk/>
            <pc:sldMk cId="11482795" sldId="544"/>
            <ac:picMk id="3" creationId="{C1F10E3A-634F-47F0-B3A9-5296AEE6F0C8}"/>
          </ac:picMkLst>
        </pc:picChg>
        <pc:picChg chg="del">
          <ac:chgData name="Sean Feldman" userId="c0f75423fe67f72e" providerId="LiveId" clId="{EF3C6A27-BE27-4A4F-96D9-B6B7349AEF44}" dt="2022-04-04T03:10:15.244" v="411" actId="478"/>
          <ac:picMkLst>
            <pc:docMk/>
            <pc:sldMk cId="11482795" sldId="544"/>
            <ac:picMk id="4" creationId="{ECF443B7-FD45-4DD3-8597-68809AA640D5}"/>
          </ac:picMkLst>
        </pc:picChg>
      </pc:sldChg>
      <pc:sldChg chg="addSp delSp modSp mod">
        <pc:chgData name="Sean Feldman" userId="c0f75423fe67f72e" providerId="LiveId" clId="{EF3C6A27-BE27-4A4F-96D9-B6B7349AEF44}" dt="2022-04-05T05:01:36.986" v="2901"/>
        <pc:sldMkLst>
          <pc:docMk/>
          <pc:sldMk cId="1573678066" sldId="545"/>
        </pc:sldMkLst>
        <pc:spChg chg="add del mod">
          <ac:chgData name="Sean Feldman" userId="c0f75423fe67f72e" providerId="LiveId" clId="{EF3C6A27-BE27-4A4F-96D9-B6B7349AEF44}" dt="2022-04-05T05:01:12.625" v="2338"/>
          <ac:spMkLst>
            <pc:docMk/>
            <pc:sldMk cId="1573678066" sldId="545"/>
            <ac:spMk id="2" creationId="{3B19D2D7-B624-41A2-B58E-A7523292E2C8}"/>
          </ac:spMkLst>
        </pc:spChg>
        <pc:spChg chg="add del mod">
          <ac:chgData name="Sean Feldman" userId="c0f75423fe67f72e" providerId="LiveId" clId="{EF3C6A27-BE27-4A4F-96D9-B6B7349AEF44}" dt="2022-04-05T05:01:36.986" v="2898"/>
          <ac:spMkLst>
            <pc:docMk/>
            <pc:sldMk cId="1573678066" sldId="545"/>
            <ac:spMk id="3" creationId="{9D3FEBC7-4C33-4818-B04C-3D97D7456EE8}"/>
          </ac:spMkLst>
        </pc:spChg>
        <pc:spChg chg="add mod">
          <ac:chgData name="Sean Feldman" userId="c0f75423fe67f72e" providerId="LiveId" clId="{EF3C6A27-BE27-4A4F-96D9-B6B7349AEF44}" dt="2022-04-05T05:01:36.986" v="2901"/>
          <ac:spMkLst>
            <pc:docMk/>
            <pc:sldMk cId="1573678066" sldId="545"/>
            <ac:spMk id="4" creationId="{4C92729E-6316-4D87-A38E-555805D108DF}"/>
          </ac:spMkLst>
        </pc:spChg>
        <pc:spChg chg="add mod">
          <ac:chgData name="Sean Feldman" userId="c0f75423fe67f72e" providerId="LiveId" clId="{EF3C6A27-BE27-4A4F-96D9-B6B7349AEF44}" dt="2022-04-04T03:13:11.476" v="654" actId="2085"/>
          <ac:spMkLst>
            <pc:docMk/>
            <pc:sldMk cId="1573678066" sldId="545"/>
            <ac:spMk id="6" creationId="{19569C45-7960-469A-AC64-9956FCB58EBD}"/>
          </ac:spMkLst>
        </pc:spChg>
        <pc:spChg chg="del">
          <ac:chgData name="Sean Feldman" userId="c0f75423fe67f72e" providerId="LiveId" clId="{EF3C6A27-BE27-4A4F-96D9-B6B7349AEF44}" dt="2022-04-05T05:00:23.611" v="1800"/>
          <ac:spMkLst>
            <pc:docMk/>
            <pc:sldMk cId="1573678066" sldId="545"/>
            <ac:spMk id="13" creationId="{AA774E37-A76E-4441-BCDD-9B74E10A185F}"/>
          </ac:spMkLst>
        </pc:spChg>
        <pc:picChg chg="del">
          <ac:chgData name="Sean Feldman" userId="c0f75423fe67f72e" providerId="LiveId" clId="{EF3C6A27-BE27-4A4F-96D9-B6B7349AEF44}" dt="2022-04-04T03:12:05.693" v="436" actId="478"/>
          <ac:picMkLst>
            <pc:docMk/>
            <pc:sldMk cId="1573678066" sldId="545"/>
            <ac:picMk id="3" creationId="{1ABD7E33-CFB6-4147-AE31-E76896442E4D}"/>
          </ac:picMkLst>
        </pc:picChg>
        <pc:picChg chg="del">
          <ac:chgData name="Sean Feldman" userId="c0f75423fe67f72e" providerId="LiveId" clId="{EF3C6A27-BE27-4A4F-96D9-B6B7349AEF44}" dt="2022-04-04T03:11:40.107" v="417" actId="478"/>
          <ac:picMkLst>
            <pc:docMk/>
            <pc:sldMk cId="1573678066" sldId="545"/>
            <ac:picMk id="4" creationId="{ECF443B7-FD45-4DD3-8597-68809AA640D5}"/>
          </ac:picMkLst>
        </pc:picChg>
        <pc:picChg chg="add mod">
          <ac:chgData name="Sean Feldman" userId="c0f75423fe67f72e" providerId="LiveId" clId="{EF3C6A27-BE27-4A4F-96D9-B6B7349AEF44}" dt="2022-04-04T03:12:11.212" v="438" actId="14100"/>
          <ac:picMkLst>
            <pc:docMk/>
            <pc:sldMk cId="1573678066" sldId="545"/>
            <ac:picMk id="5" creationId="{027178E8-FBF0-4B02-8400-322169E7F32B}"/>
          </ac:picMkLst>
        </pc:picChg>
        <pc:picChg chg="add mod">
          <ac:chgData name="Sean Feldman" userId="c0f75423fe67f72e" providerId="LiveId" clId="{EF3C6A27-BE27-4A4F-96D9-B6B7349AEF44}" dt="2022-04-04T03:11:43.797" v="433" actId="1037"/>
          <ac:picMkLst>
            <pc:docMk/>
            <pc:sldMk cId="1573678066" sldId="545"/>
            <ac:picMk id="17" creationId="{0FADACCF-3D01-4C2A-8497-1D423A4DD40B}"/>
          </ac:picMkLst>
        </pc:picChg>
      </pc:sldChg>
      <pc:sldChg chg="addSp delSp modSp mod delAnim">
        <pc:chgData name="Sean Feldman" userId="c0f75423fe67f72e" providerId="LiveId" clId="{EF3C6A27-BE27-4A4F-96D9-B6B7349AEF44}" dt="2022-04-05T05:01:36.989" v="2916"/>
        <pc:sldMkLst>
          <pc:docMk/>
          <pc:sldMk cId="2207494845" sldId="546"/>
        </pc:sldMkLst>
        <pc:spChg chg="add del mod">
          <ac:chgData name="Sean Feldman" userId="c0f75423fe67f72e" providerId="LiveId" clId="{EF3C6A27-BE27-4A4F-96D9-B6B7349AEF44}" dt="2022-04-05T05:01:12.627" v="2353"/>
          <ac:spMkLst>
            <pc:docMk/>
            <pc:sldMk cId="2207494845" sldId="546"/>
            <ac:spMk id="2" creationId="{B080CC28-D242-4BEB-B7BD-A8211515CF54}"/>
          </ac:spMkLst>
        </pc:spChg>
        <pc:spChg chg="add del mod">
          <ac:chgData name="Sean Feldman" userId="c0f75423fe67f72e" providerId="LiveId" clId="{EF3C6A27-BE27-4A4F-96D9-B6B7349AEF44}" dt="2022-04-05T05:01:36.988" v="2913"/>
          <ac:spMkLst>
            <pc:docMk/>
            <pc:sldMk cId="2207494845" sldId="546"/>
            <ac:spMk id="5" creationId="{46AF6A18-B0AD-43BE-8C95-F398BA640759}"/>
          </ac:spMkLst>
        </pc:spChg>
        <pc:spChg chg="add mod">
          <ac:chgData name="Sean Feldman" userId="c0f75423fe67f72e" providerId="LiveId" clId="{EF3C6A27-BE27-4A4F-96D9-B6B7349AEF44}" dt="2022-04-05T05:01:36.989" v="2916"/>
          <ac:spMkLst>
            <pc:docMk/>
            <pc:sldMk cId="2207494845" sldId="546"/>
            <ac:spMk id="6" creationId="{E148266E-E8F3-4DBF-9F02-1648DA741B30}"/>
          </ac:spMkLst>
        </pc:spChg>
        <pc:spChg chg="del">
          <ac:chgData name="Sean Feldman" userId="c0f75423fe67f72e" providerId="LiveId" clId="{EF3C6A27-BE27-4A4F-96D9-B6B7349AEF44}" dt="2022-04-05T05:00:23.615" v="1815"/>
          <ac:spMkLst>
            <pc:docMk/>
            <pc:sldMk cId="2207494845" sldId="546"/>
            <ac:spMk id="13" creationId="{449A882D-2B35-4C0F-A913-D697C7262A4C}"/>
          </ac:spMkLst>
        </pc:spChg>
        <pc:picChg chg="add mod">
          <ac:chgData name="Sean Feldman" userId="c0f75423fe67f72e" providerId="LiveId" clId="{EF3C6A27-BE27-4A4F-96D9-B6B7349AEF44}" dt="2022-04-04T03:29:41.553" v="662" actId="14100"/>
          <ac:picMkLst>
            <pc:docMk/>
            <pc:sldMk cId="2207494845" sldId="546"/>
            <ac:picMk id="3" creationId="{C78353A5-6C34-4525-9001-5D34A3A46A9A}"/>
          </ac:picMkLst>
        </pc:picChg>
        <pc:picChg chg="del">
          <ac:chgData name="Sean Feldman" userId="c0f75423fe67f72e" providerId="LiveId" clId="{EF3C6A27-BE27-4A4F-96D9-B6B7349AEF44}" dt="2022-04-04T03:29:44.731" v="663" actId="478"/>
          <ac:picMkLst>
            <pc:docMk/>
            <pc:sldMk cId="2207494845" sldId="546"/>
            <ac:picMk id="5" creationId="{9D1FC390-F19B-48E7-9C12-E63D73A8888D}"/>
          </ac:picMkLst>
        </pc:picChg>
        <pc:picChg chg="del">
          <ac:chgData name="Sean Feldman" userId="c0f75423fe67f72e" providerId="LiveId" clId="{EF3C6A27-BE27-4A4F-96D9-B6B7349AEF44}" dt="2022-04-04T03:30:15.605" v="667" actId="478"/>
          <ac:picMkLst>
            <pc:docMk/>
            <pc:sldMk cId="2207494845" sldId="546"/>
            <ac:picMk id="6" creationId="{E83DC40F-EDFF-42AB-A31A-BC30BC8D2F5C}"/>
          </ac:picMkLst>
        </pc:picChg>
        <pc:picChg chg="add mod">
          <ac:chgData name="Sean Feldman" userId="c0f75423fe67f72e" providerId="LiveId" clId="{EF3C6A27-BE27-4A4F-96D9-B6B7349AEF44}" dt="2022-04-04T03:30:25.752" v="669" actId="1076"/>
          <ac:picMkLst>
            <pc:docMk/>
            <pc:sldMk cId="2207494845" sldId="546"/>
            <ac:picMk id="8" creationId="{7A10E0F7-4C9B-4E57-BAB5-7362953974E7}"/>
          </ac:picMkLst>
        </pc:picChg>
      </pc:sldChg>
      <pc:sldChg chg="addSp delSp modSp mod">
        <pc:chgData name="Sean Feldman" userId="c0f75423fe67f72e" providerId="LiveId" clId="{EF3C6A27-BE27-4A4F-96D9-B6B7349AEF44}" dt="2022-04-05T05:01:36.990" v="2921"/>
        <pc:sldMkLst>
          <pc:docMk/>
          <pc:sldMk cId="3571552531" sldId="547"/>
        </pc:sldMkLst>
        <pc:spChg chg="add del mod">
          <ac:chgData name="Sean Feldman" userId="c0f75423fe67f72e" providerId="LiveId" clId="{EF3C6A27-BE27-4A4F-96D9-B6B7349AEF44}" dt="2022-04-05T05:01:12.628" v="2358"/>
          <ac:spMkLst>
            <pc:docMk/>
            <pc:sldMk cId="3571552531" sldId="547"/>
            <ac:spMk id="2" creationId="{644F0C2F-E075-4B34-9880-2EDF61D3AC57}"/>
          </ac:spMkLst>
        </pc:spChg>
        <pc:spChg chg="add del mod">
          <ac:chgData name="Sean Feldman" userId="c0f75423fe67f72e" providerId="LiveId" clId="{EF3C6A27-BE27-4A4F-96D9-B6B7349AEF44}" dt="2022-04-05T05:01:36.989" v="2918"/>
          <ac:spMkLst>
            <pc:docMk/>
            <pc:sldMk cId="3571552531" sldId="547"/>
            <ac:spMk id="5" creationId="{D617FE85-2D4B-4C7E-BCED-A231F8CFBECD}"/>
          </ac:spMkLst>
        </pc:spChg>
        <pc:spChg chg="add mod">
          <ac:chgData name="Sean Feldman" userId="c0f75423fe67f72e" providerId="LiveId" clId="{EF3C6A27-BE27-4A4F-96D9-B6B7349AEF44}" dt="2022-04-05T05:01:36.990" v="2921"/>
          <ac:spMkLst>
            <pc:docMk/>
            <pc:sldMk cId="3571552531" sldId="547"/>
            <ac:spMk id="6" creationId="{619BAF7F-444D-479A-8F55-95A122DCE6A9}"/>
          </ac:spMkLst>
        </pc:spChg>
        <pc:spChg chg="del">
          <ac:chgData name="Sean Feldman" userId="c0f75423fe67f72e" providerId="LiveId" clId="{EF3C6A27-BE27-4A4F-96D9-B6B7349AEF44}" dt="2022-04-05T05:00:23.616" v="1820"/>
          <ac:spMkLst>
            <pc:docMk/>
            <pc:sldMk cId="3571552531" sldId="547"/>
            <ac:spMk id="12" creationId="{FB506EBD-BDB4-4367-B9FD-9BF87DD97BFA}"/>
          </ac:spMkLst>
        </pc:spChg>
        <pc:picChg chg="add mod">
          <ac:chgData name="Sean Feldman" userId="c0f75423fe67f72e" providerId="LiveId" clId="{EF3C6A27-BE27-4A4F-96D9-B6B7349AEF44}" dt="2022-04-04T03:36:08.454" v="679" actId="1076"/>
          <ac:picMkLst>
            <pc:docMk/>
            <pc:sldMk cId="3571552531" sldId="547"/>
            <ac:picMk id="3" creationId="{A3821D9B-3456-49EB-A226-FF3A426D5F05}"/>
          </ac:picMkLst>
        </pc:picChg>
        <pc:picChg chg="del">
          <ac:chgData name="Sean Feldman" userId="c0f75423fe67f72e" providerId="LiveId" clId="{EF3C6A27-BE27-4A4F-96D9-B6B7349AEF44}" dt="2022-04-04T03:35:43.571" v="670" actId="478"/>
          <ac:picMkLst>
            <pc:docMk/>
            <pc:sldMk cId="3571552531" sldId="547"/>
            <ac:picMk id="5" creationId="{97CE7D36-1883-4365-84B8-69863BB79C95}"/>
          </ac:picMkLst>
        </pc:picChg>
      </pc:sldChg>
      <pc:sldChg chg="addSp delSp modSp mod">
        <pc:chgData name="Sean Feldman" userId="c0f75423fe67f72e" providerId="LiveId" clId="{EF3C6A27-BE27-4A4F-96D9-B6B7349AEF44}" dt="2022-04-05T05:01:36.991" v="2926"/>
        <pc:sldMkLst>
          <pc:docMk/>
          <pc:sldMk cId="4060084490" sldId="548"/>
        </pc:sldMkLst>
        <pc:spChg chg="add del mod">
          <ac:chgData name="Sean Feldman" userId="c0f75423fe67f72e" providerId="LiveId" clId="{EF3C6A27-BE27-4A4F-96D9-B6B7349AEF44}" dt="2022-04-05T05:01:12.630" v="2363"/>
          <ac:spMkLst>
            <pc:docMk/>
            <pc:sldMk cId="4060084490" sldId="548"/>
            <ac:spMk id="2" creationId="{62FFB623-FF58-498F-A0B1-629D9E7DF59E}"/>
          </ac:spMkLst>
        </pc:spChg>
        <pc:spChg chg="add del mod">
          <ac:chgData name="Sean Feldman" userId="c0f75423fe67f72e" providerId="LiveId" clId="{EF3C6A27-BE27-4A4F-96D9-B6B7349AEF44}" dt="2022-04-05T05:01:36.990" v="2923"/>
          <ac:spMkLst>
            <pc:docMk/>
            <pc:sldMk cId="4060084490" sldId="548"/>
            <ac:spMk id="3" creationId="{4D850DA1-6044-4700-9B65-8C27E887ABDC}"/>
          </ac:spMkLst>
        </pc:spChg>
        <pc:spChg chg="add mod">
          <ac:chgData name="Sean Feldman" userId="c0f75423fe67f72e" providerId="LiveId" clId="{EF3C6A27-BE27-4A4F-96D9-B6B7349AEF44}" dt="2022-04-05T05:01:36.991" v="2926"/>
          <ac:spMkLst>
            <pc:docMk/>
            <pc:sldMk cId="4060084490" sldId="548"/>
            <ac:spMk id="4" creationId="{586F9C83-D293-48D0-9DA8-0C6894AD6AA0}"/>
          </ac:spMkLst>
        </pc:spChg>
        <pc:spChg chg="del">
          <ac:chgData name="Sean Feldman" userId="c0f75423fe67f72e" providerId="LiveId" clId="{EF3C6A27-BE27-4A4F-96D9-B6B7349AEF44}" dt="2022-04-05T05:00:23.617" v="1825"/>
          <ac:spMkLst>
            <pc:docMk/>
            <pc:sldMk cId="4060084490" sldId="548"/>
            <ac:spMk id="11" creationId="{919A1E7D-2826-4F4D-A3EE-EF5A58912F27}"/>
          </ac:spMkLst>
        </pc:spChg>
      </pc:sldChg>
      <pc:sldChg chg="addSp delSp modSp mod">
        <pc:chgData name="Sean Feldman" userId="c0f75423fe67f72e" providerId="LiveId" clId="{EF3C6A27-BE27-4A4F-96D9-B6B7349AEF44}" dt="2022-04-05T05:01:36.992" v="2936"/>
        <pc:sldMkLst>
          <pc:docMk/>
          <pc:sldMk cId="270885431" sldId="549"/>
        </pc:sldMkLst>
        <pc:spChg chg="add del mod">
          <ac:chgData name="Sean Feldman" userId="c0f75423fe67f72e" providerId="LiveId" clId="{EF3C6A27-BE27-4A4F-96D9-B6B7349AEF44}" dt="2022-04-05T05:01:12.632" v="2373"/>
          <ac:spMkLst>
            <pc:docMk/>
            <pc:sldMk cId="270885431" sldId="549"/>
            <ac:spMk id="4" creationId="{154105A3-8674-49A9-85A4-3542300AF26C}"/>
          </ac:spMkLst>
        </pc:spChg>
        <pc:spChg chg="add del mod">
          <ac:chgData name="Sean Feldman" userId="c0f75423fe67f72e" providerId="LiveId" clId="{EF3C6A27-BE27-4A4F-96D9-B6B7349AEF44}" dt="2022-04-05T05:01:36.992" v="2933"/>
          <ac:spMkLst>
            <pc:docMk/>
            <pc:sldMk cId="270885431" sldId="549"/>
            <ac:spMk id="5" creationId="{37472545-0322-4485-875D-E9D92901DF68}"/>
          </ac:spMkLst>
        </pc:spChg>
        <pc:spChg chg="add mod">
          <ac:chgData name="Sean Feldman" userId="c0f75423fe67f72e" providerId="LiveId" clId="{EF3C6A27-BE27-4A4F-96D9-B6B7349AEF44}" dt="2022-04-05T05:01:36.992" v="2936"/>
          <ac:spMkLst>
            <pc:docMk/>
            <pc:sldMk cId="270885431" sldId="549"/>
            <ac:spMk id="7" creationId="{1C69DCCD-BE31-415C-8DCE-711AC4F967FF}"/>
          </ac:spMkLst>
        </pc:spChg>
        <pc:spChg chg="del">
          <ac:chgData name="Sean Feldman" userId="c0f75423fe67f72e" providerId="LiveId" clId="{EF3C6A27-BE27-4A4F-96D9-B6B7349AEF44}" dt="2022-04-05T05:00:23.619" v="1835"/>
          <ac:spMkLst>
            <pc:docMk/>
            <pc:sldMk cId="270885431" sldId="549"/>
            <ac:spMk id="31" creationId="{7A6EB931-2D88-422C-8C8E-88413B059946}"/>
          </ac:spMkLst>
        </pc:spChg>
      </pc:sldChg>
      <pc:sldChg chg="addSp delSp modSp mod">
        <pc:chgData name="Sean Feldman" userId="c0f75423fe67f72e" providerId="LiveId" clId="{EF3C6A27-BE27-4A4F-96D9-B6B7349AEF44}" dt="2022-04-05T05:01:36.993" v="2941"/>
        <pc:sldMkLst>
          <pc:docMk/>
          <pc:sldMk cId="648378049" sldId="550"/>
        </pc:sldMkLst>
        <pc:spChg chg="add del mod">
          <ac:chgData name="Sean Feldman" userId="c0f75423fe67f72e" providerId="LiveId" clId="{EF3C6A27-BE27-4A4F-96D9-B6B7349AEF44}" dt="2022-04-05T05:01:12.633" v="2378"/>
          <ac:spMkLst>
            <pc:docMk/>
            <pc:sldMk cId="648378049" sldId="550"/>
            <ac:spMk id="2" creationId="{89942A4E-2AFE-44E0-AA9A-1DF4B5419CE8}"/>
          </ac:spMkLst>
        </pc:spChg>
        <pc:spChg chg="add del mod">
          <ac:chgData name="Sean Feldman" userId="c0f75423fe67f72e" providerId="LiveId" clId="{EF3C6A27-BE27-4A4F-96D9-B6B7349AEF44}" dt="2022-04-05T05:01:36.992" v="2938"/>
          <ac:spMkLst>
            <pc:docMk/>
            <pc:sldMk cId="648378049" sldId="550"/>
            <ac:spMk id="9" creationId="{22B66D6B-EF61-42F4-A6DB-CAD9EE50B8D8}"/>
          </ac:spMkLst>
        </pc:spChg>
        <pc:spChg chg="add mod">
          <ac:chgData name="Sean Feldman" userId="c0f75423fe67f72e" providerId="LiveId" clId="{EF3C6A27-BE27-4A4F-96D9-B6B7349AEF44}" dt="2022-04-05T05:01:36.993" v="2941"/>
          <ac:spMkLst>
            <pc:docMk/>
            <pc:sldMk cId="648378049" sldId="550"/>
            <ac:spMk id="10" creationId="{CF2974E0-7BC9-426A-A53F-11764E7A087A}"/>
          </ac:spMkLst>
        </pc:spChg>
        <pc:spChg chg="del">
          <ac:chgData name="Sean Feldman" userId="c0f75423fe67f72e" providerId="LiveId" clId="{EF3C6A27-BE27-4A4F-96D9-B6B7349AEF44}" dt="2022-04-05T05:00:23.620" v="1840"/>
          <ac:spMkLst>
            <pc:docMk/>
            <pc:sldMk cId="648378049" sldId="550"/>
            <ac:spMk id="19" creationId="{9C5CB56A-73F9-4B0F-B11D-91A2FF370371}"/>
          </ac:spMkLst>
        </pc:spChg>
      </pc:sldChg>
      <pc:sldChg chg="addSp delSp modSp mod">
        <pc:chgData name="Sean Feldman" userId="c0f75423fe67f72e" providerId="LiveId" clId="{EF3C6A27-BE27-4A4F-96D9-B6B7349AEF44}" dt="2022-04-05T05:01:37.005" v="3001"/>
        <pc:sldMkLst>
          <pc:docMk/>
          <pc:sldMk cId="453507451" sldId="552"/>
        </pc:sldMkLst>
        <pc:spChg chg="mod">
          <ac:chgData name="Sean Feldman" userId="c0f75423fe67f72e" providerId="LiveId" clId="{EF3C6A27-BE27-4A4F-96D9-B6B7349AEF44}" dt="2022-04-04T04:37:02.860" v="858" actId="20577"/>
          <ac:spMkLst>
            <pc:docMk/>
            <pc:sldMk cId="453507451" sldId="552"/>
            <ac:spMk id="2" creationId="{76009897-860D-4EC2-BE6A-BAB9CFB142F6}"/>
          </ac:spMkLst>
        </pc:spChg>
        <pc:spChg chg="mod">
          <ac:chgData name="Sean Feldman" userId="c0f75423fe67f72e" providerId="LiveId" clId="{EF3C6A27-BE27-4A4F-96D9-B6B7349AEF44}" dt="2022-04-04T04:36:57.518" v="856" actId="400"/>
          <ac:spMkLst>
            <pc:docMk/>
            <pc:sldMk cId="453507451" sldId="552"/>
            <ac:spMk id="3" creationId="{0C2EC9C5-CDDA-4DA1-845A-CEEBC5C2BC3E}"/>
          </ac:spMkLst>
        </pc:spChg>
        <pc:spChg chg="add del mod">
          <ac:chgData name="Sean Feldman" userId="c0f75423fe67f72e" providerId="LiveId" clId="{EF3C6A27-BE27-4A4F-96D9-B6B7349AEF44}" dt="2022-04-05T05:01:12.642" v="2438"/>
          <ac:spMkLst>
            <pc:docMk/>
            <pc:sldMk cId="453507451" sldId="552"/>
            <ac:spMk id="4" creationId="{105767EE-989B-4A5C-8E23-ABB7D386DA22}"/>
          </ac:spMkLst>
        </pc:spChg>
        <pc:spChg chg="add del mod">
          <ac:chgData name="Sean Feldman" userId="c0f75423fe67f72e" providerId="LiveId" clId="{EF3C6A27-BE27-4A4F-96D9-B6B7349AEF44}" dt="2022-04-05T05:01:37.004" v="2998"/>
          <ac:spMkLst>
            <pc:docMk/>
            <pc:sldMk cId="453507451" sldId="552"/>
            <ac:spMk id="5" creationId="{A9B6C1CA-4749-41BB-B33B-109C4D0550C3}"/>
          </ac:spMkLst>
        </pc:spChg>
        <pc:spChg chg="add mod">
          <ac:chgData name="Sean Feldman" userId="c0f75423fe67f72e" providerId="LiveId" clId="{EF3C6A27-BE27-4A4F-96D9-B6B7349AEF44}" dt="2022-04-05T05:01:37.005" v="3001"/>
          <ac:spMkLst>
            <pc:docMk/>
            <pc:sldMk cId="453507451" sldId="552"/>
            <ac:spMk id="6" creationId="{3D4A4DEF-1AAB-4505-8E23-E9402AC16CFF}"/>
          </ac:spMkLst>
        </pc:spChg>
        <pc:spChg chg="del">
          <ac:chgData name="Sean Feldman" userId="c0f75423fe67f72e" providerId="LiveId" clId="{EF3C6A27-BE27-4A4F-96D9-B6B7349AEF44}" dt="2022-04-05T05:00:23.631" v="1890"/>
          <ac:spMkLst>
            <pc:docMk/>
            <pc:sldMk cId="453507451" sldId="552"/>
            <ac:spMk id="13" creationId="{5B81EA85-6E4A-4840-8B3F-9D4F3DA55DC4}"/>
          </ac:spMkLst>
        </pc:spChg>
        <pc:picChg chg="mod">
          <ac:chgData name="Sean Feldman" userId="c0f75423fe67f72e" providerId="LiveId" clId="{EF3C6A27-BE27-4A4F-96D9-B6B7349AEF44}" dt="2022-04-04T04:36:45.587" v="854" actId="1076"/>
          <ac:picMkLst>
            <pc:docMk/>
            <pc:sldMk cId="453507451" sldId="552"/>
            <ac:picMk id="7" creationId="{3B92AB16-5D15-4025-AC9C-749D15AFD925}"/>
          </ac:picMkLst>
        </pc:picChg>
        <pc:picChg chg="mod">
          <ac:chgData name="Sean Feldman" userId="c0f75423fe67f72e" providerId="LiveId" clId="{EF3C6A27-BE27-4A4F-96D9-B6B7349AEF44}" dt="2022-04-04T04:36:43.110" v="853" actId="1076"/>
          <ac:picMkLst>
            <pc:docMk/>
            <pc:sldMk cId="453507451" sldId="552"/>
            <ac:picMk id="1028" creationId="{592875EB-C5E8-413F-AFE6-CFF476701ECB}"/>
          </ac:picMkLst>
        </pc:picChg>
      </pc:sldChg>
      <pc:sldChg chg="addSp delSp modSp mod">
        <pc:chgData name="Sean Feldman" userId="c0f75423fe67f72e" providerId="LiveId" clId="{EF3C6A27-BE27-4A4F-96D9-B6B7349AEF44}" dt="2022-04-05T05:01:37.007" v="3011"/>
        <pc:sldMkLst>
          <pc:docMk/>
          <pc:sldMk cId="3444251533" sldId="553"/>
        </pc:sldMkLst>
        <pc:spChg chg="add del mod">
          <ac:chgData name="Sean Feldman" userId="c0f75423fe67f72e" providerId="LiveId" clId="{EF3C6A27-BE27-4A4F-96D9-B6B7349AEF44}" dt="2022-04-05T05:01:12.644" v="2448"/>
          <ac:spMkLst>
            <pc:docMk/>
            <pc:sldMk cId="3444251533" sldId="553"/>
            <ac:spMk id="2" creationId="{2BE6C82F-CBF2-4734-A2CC-03316EA80E7D}"/>
          </ac:spMkLst>
        </pc:spChg>
        <pc:spChg chg="add del mod">
          <ac:chgData name="Sean Feldman" userId="c0f75423fe67f72e" providerId="LiveId" clId="{EF3C6A27-BE27-4A4F-96D9-B6B7349AEF44}" dt="2022-04-05T05:01:37.006" v="3008"/>
          <ac:spMkLst>
            <pc:docMk/>
            <pc:sldMk cId="3444251533" sldId="553"/>
            <ac:spMk id="3" creationId="{988B9FFE-6451-488E-A502-1A637989A403}"/>
          </ac:spMkLst>
        </pc:spChg>
        <pc:spChg chg="add mod">
          <ac:chgData name="Sean Feldman" userId="c0f75423fe67f72e" providerId="LiveId" clId="{EF3C6A27-BE27-4A4F-96D9-B6B7349AEF44}" dt="2022-04-05T05:01:37.007" v="3011"/>
          <ac:spMkLst>
            <pc:docMk/>
            <pc:sldMk cId="3444251533" sldId="553"/>
            <ac:spMk id="5" creationId="{B1E362A0-2C0A-4806-BC32-43F42D29E5A6}"/>
          </ac:spMkLst>
        </pc:spChg>
        <pc:spChg chg="del">
          <ac:chgData name="Sean Feldman" userId="c0f75423fe67f72e" providerId="LiveId" clId="{EF3C6A27-BE27-4A4F-96D9-B6B7349AEF44}" dt="2022-04-05T05:00:23.632" v="1900"/>
          <ac:spMkLst>
            <pc:docMk/>
            <pc:sldMk cId="3444251533" sldId="553"/>
            <ac:spMk id="12" creationId="{F933664E-99AD-486B-A23A-0D8597550BDD}"/>
          </ac:spMkLst>
        </pc:spChg>
        <pc:picChg chg="add del mod">
          <ac:chgData name="Sean Feldman" userId="c0f75423fe67f72e" providerId="LiveId" clId="{EF3C6A27-BE27-4A4F-96D9-B6B7349AEF44}" dt="2022-04-04T05:11:16.221" v="866" actId="22"/>
          <ac:picMkLst>
            <pc:docMk/>
            <pc:sldMk cId="3444251533" sldId="553"/>
            <ac:picMk id="3" creationId="{F9AD0910-C56D-4709-9178-750A6D8A9034}"/>
          </ac:picMkLst>
        </pc:picChg>
        <pc:picChg chg="add del">
          <ac:chgData name="Sean Feldman" userId="c0f75423fe67f72e" providerId="LiveId" clId="{EF3C6A27-BE27-4A4F-96D9-B6B7349AEF44}" dt="2022-04-04T05:11:09.901" v="864" actId="478"/>
          <ac:picMkLst>
            <pc:docMk/>
            <pc:sldMk cId="3444251533" sldId="553"/>
            <ac:picMk id="6" creationId="{ED9F3F58-76A4-4C64-B389-30A9838E4969}"/>
          </ac:picMkLst>
        </pc:picChg>
      </pc:sldChg>
      <pc:sldChg chg="addSp delSp modSp mod">
        <pc:chgData name="Sean Feldman" userId="c0f75423fe67f72e" providerId="LiveId" clId="{EF3C6A27-BE27-4A4F-96D9-B6B7349AEF44}" dt="2022-04-05T05:01:37.010" v="3031"/>
        <pc:sldMkLst>
          <pc:docMk/>
          <pc:sldMk cId="2875136623" sldId="554"/>
        </pc:sldMkLst>
        <pc:spChg chg="add del mod">
          <ac:chgData name="Sean Feldman" userId="c0f75423fe67f72e" providerId="LiveId" clId="{EF3C6A27-BE27-4A4F-96D9-B6B7349AEF44}" dt="2022-04-05T05:01:12.649" v="2468"/>
          <ac:spMkLst>
            <pc:docMk/>
            <pc:sldMk cId="2875136623" sldId="554"/>
            <ac:spMk id="2" creationId="{D1E694C1-FDBB-488E-8700-D469CB72F5F9}"/>
          </ac:spMkLst>
        </pc:spChg>
        <pc:spChg chg="add del mod">
          <ac:chgData name="Sean Feldman" userId="c0f75423fe67f72e" providerId="LiveId" clId="{EF3C6A27-BE27-4A4F-96D9-B6B7349AEF44}" dt="2022-04-05T05:01:37.010" v="3028"/>
          <ac:spMkLst>
            <pc:docMk/>
            <pc:sldMk cId="2875136623" sldId="554"/>
            <ac:spMk id="5" creationId="{5CC7EECE-7E58-48D5-98A6-F75D4F911ACA}"/>
          </ac:spMkLst>
        </pc:spChg>
        <pc:spChg chg="add mod">
          <ac:chgData name="Sean Feldman" userId="c0f75423fe67f72e" providerId="LiveId" clId="{EF3C6A27-BE27-4A4F-96D9-B6B7349AEF44}" dt="2022-04-05T05:01:37.010" v="3031"/>
          <ac:spMkLst>
            <pc:docMk/>
            <pc:sldMk cId="2875136623" sldId="554"/>
            <ac:spMk id="6" creationId="{7820EAB1-320D-460C-8B82-7DD7B2A11196}"/>
          </ac:spMkLst>
        </pc:spChg>
        <pc:spChg chg="del">
          <ac:chgData name="Sean Feldman" userId="c0f75423fe67f72e" providerId="LiveId" clId="{EF3C6A27-BE27-4A4F-96D9-B6B7349AEF44}" dt="2022-04-05T05:00:23.636" v="1920"/>
          <ac:spMkLst>
            <pc:docMk/>
            <pc:sldMk cId="2875136623" sldId="554"/>
            <ac:spMk id="12" creationId="{8DE25D57-00E1-475A-BE3E-601AD172EF5A}"/>
          </ac:spMkLst>
        </pc:spChg>
        <pc:picChg chg="add mod">
          <ac:chgData name="Sean Feldman" userId="c0f75423fe67f72e" providerId="LiveId" clId="{EF3C6A27-BE27-4A4F-96D9-B6B7349AEF44}" dt="2022-04-04T05:14:42.970" v="872" actId="1076"/>
          <ac:picMkLst>
            <pc:docMk/>
            <pc:sldMk cId="2875136623" sldId="554"/>
            <ac:picMk id="3" creationId="{48E26A7B-FA19-4014-BD66-FB5D7560DB65}"/>
          </ac:picMkLst>
        </pc:picChg>
        <pc:picChg chg="del">
          <ac:chgData name="Sean Feldman" userId="c0f75423fe67f72e" providerId="LiveId" clId="{EF3C6A27-BE27-4A4F-96D9-B6B7349AEF44}" dt="2022-04-04T05:14:39.310" v="871" actId="478"/>
          <ac:picMkLst>
            <pc:docMk/>
            <pc:sldMk cId="2875136623" sldId="554"/>
            <ac:picMk id="10" creationId="{2A20AC81-23D3-4D75-A9A7-3FFB7D4CDBC4}"/>
          </ac:picMkLst>
        </pc:picChg>
      </pc:sldChg>
      <pc:sldChg chg="addSp delSp modSp mod">
        <pc:chgData name="Sean Feldman" userId="c0f75423fe67f72e" providerId="LiveId" clId="{EF3C6A27-BE27-4A4F-96D9-B6B7349AEF44}" dt="2022-04-05T05:01:37.009" v="3021"/>
        <pc:sldMkLst>
          <pc:docMk/>
          <pc:sldMk cId="3171585455" sldId="555"/>
        </pc:sldMkLst>
        <pc:spChg chg="add del mod">
          <ac:chgData name="Sean Feldman" userId="c0f75423fe67f72e" providerId="LiveId" clId="{EF3C6A27-BE27-4A4F-96D9-B6B7349AEF44}" dt="2022-04-05T05:01:12.647" v="2458"/>
          <ac:spMkLst>
            <pc:docMk/>
            <pc:sldMk cId="3171585455" sldId="555"/>
            <ac:spMk id="3" creationId="{0C2298E7-29D3-43BD-887E-408F0465A081}"/>
          </ac:spMkLst>
        </pc:spChg>
        <pc:spChg chg="add del mod">
          <ac:chgData name="Sean Feldman" userId="c0f75423fe67f72e" providerId="LiveId" clId="{EF3C6A27-BE27-4A4F-96D9-B6B7349AEF44}" dt="2022-04-05T05:01:37.008" v="3018"/>
          <ac:spMkLst>
            <pc:docMk/>
            <pc:sldMk cId="3171585455" sldId="555"/>
            <ac:spMk id="5" creationId="{C93C710C-C292-48DE-9079-E90353518A79}"/>
          </ac:spMkLst>
        </pc:spChg>
        <pc:spChg chg="add mod">
          <ac:chgData name="Sean Feldman" userId="c0f75423fe67f72e" providerId="LiveId" clId="{EF3C6A27-BE27-4A4F-96D9-B6B7349AEF44}" dt="2022-04-05T05:01:37.009" v="3021"/>
          <ac:spMkLst>
            <pc:docMk/>
            <pc:sldMk cId="3171585455" sldId="555"/>
            <ac:spMk id="6" creationId="{B3C13768-48D1-4702-838A-9974F8532A73}"/>
          </ac:spMkLst>
        </pc:spChg>
        <pc:spChg chg="del">
          <ac:chgData name="Sean Feldman" userId="c0f75423fe67f72e" providerId="LiveId" clId="{EF3C6A27-BE27-4A4F-96D9-B6B7349AEF44}" dt="2022-04-05T05:00:23.634" v="1910"/>
          <ac:spMkLst>
            <pc:docMk/>
            <pc:sldMk cId="3171585455" sldId="555"/>
            <ac:spMk id="12" creationId="{A2D5E382-8D70-499D-83D3-915F4C817349}"/>
          </ac:spMkLst>
        </pc:spChg>
      </pc:sldChg>
      <pc:sldChg chg="addSp delSp modSp mod">
        <pc:chgData name="Sean Feldman" userId="c0f75423fe67f72e" providerId="LiveId" clId="{EF3C6A27-BE27-4A4F-96D9-B6B7349AEF44}" dt="2022-04-05T05:01:37.013" v="3046"/>
        <pc:sldMkLst>
          <pc:docMk/>
          <pc:sldMk cId="1905645827" sldId="556"/>
        </pc:sldMkLst>
        <pc:spChg chg="add del mod">
          <ac:chgData name="Sean Feldman" userId="c0f75423fe67f72e" providerId="LiveId" clId="{EF3C6A27-BE27-4A4F-96D9-B6B7349AEF44}" dt="2022-04-05T05:01:12.651" v="2483"/>
          <ac:spMkLst>
            <pc:docMk/>
            <pc:sldMk cId="1905645827" sldId="556"/>
            <ac:spMk id="2" creationId="{2DE2C73E-EA55-4AC0-945F-7657300D5B84}"/>
          </ac:spMkLst>
        </pc:spChg>
        <pc:spChg chg="add del mod">
          <ac:chgData name="Sean Feldman" userId="c0f75423fe67f72e" providerId="LiveId" clId="{EF3C6A27-BE27-4A4F-96D9-B6B7349AEF44}" dt="2022-04-05T05:01:37.012" v="3043"/>
          <ac:spMkLst>
            <pc:docMk/>
            <pc:sldMk cId="1905645827" sldId="556"/>
            <ac:spMk id="3" creationId="{34FAADCA-1FA8-4513-8564-EF6CF37792AB}"/>
          </ac:spMkLst>
        </pc:spChg>
        <pc:spChg chg="add mod">
          <ac:chgData name="Sean Feldman" userId="c0f75423fe67f72e" providerId="LiveId" clId="{EF3C6A27-BE27-4A4F-96D9-B6B7349AEF44}" dt="2022-04-05T05:01:37.013" v="3046"/>
          <ac:spMkLst>
            <pc:docMk/>
            <pc:sldMk cId="1905645827" sldId="556"/>
            <ac:spMk id="17" creationId="{9FDE2253-41F3-4C09-A2AA-9768647AF38E}"/>
          </ac:spMkLst>
        </pc:spChg>
        <pc:spChg chg="del">
          <ac:chgData name="Sean Feldman" userId="c0f75423fe67f72e" providerId="LiveId" clId="{EF3C6A27-BE27-4A4F-96D9-B6B7349AEF44}" dt="2022-04-05T05:00:23.638" v="1933"/>
          <ac:spMkLst>
            <pc:docMk/>
            <pc:sldMk cId="1905645827" sldId="556"/>
            <ac:spMk id="23" creationId="{D931E243-CFE7-4F92-95CF-E178AF62D959}"/>
          </ac:spMkLst>
        </pc:spChg>
      </pc:sldChg>
      <pc:sldChg chg="addSp delSp modSp mod modAnim">
        <pc:chgData name="Sean Feldman" userId="c0f75423fe67f72e" providerId="LiveId" clId="{EF3C6A27-BE27-4A4F-96D9-B6B7349AEF44}" dt="2022-04-05T05:01:37.014" v="3051"/>
        <pc:sldMkLst>
          <pc:docMk/>
          <pc:sldMk cId="1991580435" sldId="557"/>
        </pc:sldMkLst>
        <pc:spChg chg="add del mod">
          <ac:chgData name="Sean Feldman" userId="c0f75423fe67f72e" providerId="LiveId" clId="{EF3C6A27-BE27-4A4F-96D9-B6B7349AEF44}" dt="2022-04-05T05:01:12.652" v="2488"/>
          <ac:spMkLst>
            <pc:docMk/>
            <pc:sldMk cId="1991580435" sldId="557"/>
            <ac:spMk id="2" creationId="{807E0FCA-49FB-4EBF-8DD4-FC2F45CF541D}"/>
          </ac:spMkLst>
        </pc:spChg>
        <pc:spChg chg="add del mod">
          <ac:chgData name="Sean Feldman" userId="c0f75423fe67f72e" providerId="LiveId" clId="{EF3C6A27-BE27-4A4F-96D9-B6B7349AEF44}" dt="2022-04-05T05:01:37.013" v="3048"/>
          <ac:spMkLst>
            <pc:docMk/>
            <pc:sldMk cId="1991580435" sldId="557"/>
            <ac:spMk id="3" creationId="{1FCDFB28-6103-4E5A-9A2A-CD186438308C}"/>
          </ac:spMkLst>
        </pc:spChg>
        <pc:spChg chg="add mod">
          <ac:chgData name="Sean Feldman" userId="c0f75423fe67f72e" providerId="LiveId" clId="{EF3C6A27-BE27-4A4F-96D9-B6B7349AEF44}" dt="2022-04-05T05:01:37.014" v="3051"/>
          <ac:spMkLst>
            <pc:docMk/>
            <pc:sldMk cId="1991580435" sldId="557"/>
            <ac:spMk id="5" creationId="{A07EC4DD-445D-4286-9EB3-99BF8D406A0B}"/>
          </ac:spMkLst>
        </pc:spChg>
        <pc:spChg chg="del">
          <ac:chgData name="Sean Feldman" userId="c0f75423fe67f72e" providerId="LiveId" clId="{EF3C6A27-BE27-4A4F-96D9-B6B7349AEF44}" dt="2022-04-05T05:00:23.639" v="1938"/>
          <ac:spMkLst>
            <pc:docMk/>
            <pc:sldMk cId="1991580435" sldId="557"/>
            <ac:spMk id="11" creationId="{D569FF60-E183-4507-B0EF-C78E915E8B2C}"/>
          </ac:spMkLst>
        </pc:spChg>
        <pc:picChg chg="del">
          <ac:chgData name="Sean Feldman" userId="c0f75423fe67f72e" providerId="LiveId" clId="{EF3C6A27-BE27-4A4F-96D9-B6B7349AEF44}" dt="2022-04-04T05:31:37.231" v="913" actId="478"/>
          <ac:picMkLst>
            <pc:docMk/>
            <pc:sldMk cId="1991580435" sldId="557"/>
            <ac:picMk id="2" creationId="{6836F920-3C96-4665-A22A-941D15B75221}"/>
          </ac:picMkLst>
        </pc:picChg>
        <pc:picChg chg="add mod">
          <ac:chgData name="Sean Feldman" userId="c0f75423fe67f72e" providerId="LiveId" clId="{EF3C6A27-BE27-4A4F-96D9-B6B7349AEF44}" dt="2022-04-04T05:32:06.417" v="919" actId="1440"/>
          <ac:picMkLst>
            <pc:docMk/>
            <pc:sldMk cId="1991580435" sldId="557"/>
            <ac:picMk id="4" creationId="{1C734DCC-887D-4B25-8258-2FE193EBD2C1}"/>
          </ac:picMkLst>
        </pc:picChg>
        <pc:picChg chg="add mod">
          <ac:chgData name="Sean Feldman" userId="c0f75423fe67f72e" providerId="LiveId" clId="{EF3C6A27-BE27-4A4F-96D9-B6B7349AEF44}" dt="2022-04-04T05:32:06.417" v="919" actId="1440"/>
          <ac:picMkLst>
            <pc:docMk/>
            <pc:sldMk cId="1991580435" sldId="557"/>
            <ac:picMk id="6" creationId="{660D87F7-1CBD-4650-8B08-DD9B34FBD541}"/>
          </ac:picMkLst>
        </pc:picChg>
      </pc:sldChg>
      <pc:sldChg chg="addSp delSp modSp mod">
        <pc:chgData name="Sean Feldman" userId="c0f75423fe67f72e" providerId="LiveId" clId="{EF3C6A27-BE27-4A4F-96D9-B6B7349AEF44}" dt="2022-04-05T05:01:37.016" v="3061"/>
        <pc:sldMkLst>
          <pc:docMk/>
          <pc:sldMk cId="3610532850" sldId="558"/>
        </pc:sldMkLst>
        <pc:spChg chg="add del mod">
          <ac:chgData name="Sean Feldman" userId="c0f75423fe67f72e" providerId="LiveId" clId="{EF3C6A27-BE27-4A4F-96D9-B6B7349AEF44}" dt="2022-04-05T05:01:12.654" v="2498"/>
          <ac:spMkLst>
            <pc:docMk/>
            <pc:sldMk cId="3610532850" sldId="558"/>
            <ac:spMk id="2" creationId="{1F457027-CF57-4589-BFDA-02CF1EBD53A1}"/>
          </ac:spMkLst>
        </pc:spChg>
        <pc:spChg chg="add del mod">
          <ac:chgData name="Sean Feldman" userId="c0f75423fe67f72e" providerId="LiveId" clId="{EF3C6A27-BE27-4A4F-96D9-B6B7349AEF44}" dt="2022-04-05T05:01:37.016" v="3058"/>
          <ac:spMkLst>
            <pc:docMk/>
            <pc:sldMk cId="3610532850" sldId="558"/>
            <ac:spMk id="5" creationId="{2D78FDF7-7DAF-492F-9FE7-37885E260081}"/>
          </ac:spMkLst>
        </pc:spChg>
        <pc:spChg chg="add mod">
          <ac:chgData name="Sean Feldman" userId="c0f75423fe67f72e" providerId="LiveId" clId="{EF3C6A27-BE27-4A4F-96D9-B6B7349AEF44}" dt="2022-04-05T05:01:37.016" v="3061"/>
          <ac:spMkLst>
            <pc:docMk/>
            <pc:sldMk cId="3610532850" sldId="558"/>
            <ac:spMk id="6" creationId="{486A59F5-9CCF-47AE-9206-187DF904EA41}"/>
          </ac:spMkLst>
        </pc:spChg>
        <pc:spChg chg="del">
          <ac:chgData name="Sean Feldman" userId="c0f75423fe67f72e" providerId="LiveId" clId="{EF3C6A27-BE27-4A4F-96D9-B6B7349AEF44}" dt="2022-04-05T05:00:23.641" v="1948"/>
          <ac:spMkLst>
            <pc:docMk/>
            <pc:sldMk cId="3610532850" sldId="558"/>
            <ac:spMk id="12" creationId="{63471B32-059E-4C83-BF10-07DA3F23D4EC}"/>
          </ac:spMkLst>
        </pc:spChg>
        <pc:picChg chg="add mod">
          <ac:chgData name="Sean Feldman" userId="c0f75423fe67f72e" providerId="LiveId" clId="{EF3C6A27-BE27-4A4F-96D9-B6B7349AEF44}" dt="2022-04-04T05:34:35.367" v="927" actId="1076"/>
          <ac:picMkLst>
            <pc:docMk/>
            <pc:sldMk cId="3610532850" sldId="558"/>
            <ac:picMk id="3" creationId="{D4DAED8E-6972-4272-A721-04A16B09E498}"/>
          </ac:picMkLst>
        </pc:picChg>
        <pc:picChg chg="del">
          <ac:chgData name="Sean Feldman" userId="c0f75423fe67f72e" providerId="LiveId" clId="{EF3C6A27-BE27-4A4F-96D9-B6B7349AEF44}" dt="2022-04-04T05:34:32.901" v="926" actId="478"/>
          <ac:picMkLst>
            <pc:docMk/>
            <pc:sldMk cId="3610532850" sldId="558"/>
            <ac:picMk id="5" creationId="{5BAB5DCD-E3B1-4C9C-AC78-7400BB59BC87}"/>
          </ac:picMkLst>
        </pc:picChg>
      </pc:sldChg>
      <pc:sldChg chg="addSp delSp modSp mod modAnim">
        <pc:chgData name="Sean Feldman" userId="c0f75423fe67f72e" providerId="LiveId" clId="{EF3C6A27-BE27-4A4F-96D9-B6B7349AEF44}" dt="2022-04-05T05:01:37.021" v="3076"/>
        <pc:sldMkLst>
          <pc:docMk/>
          <pc:sldMk cId="859521994" sldId="559"/>
        </pc:sldMkLst>
        <pc:spChg chg="add del mod">
          <ac:chgData name="Sean Feldman" userId="c0f75423fe67f72e" providerId="LiveId" clId="{EF3C6A27-BE27-4A4F-96D9-B6B7349AEF44}" dt="2022-04-05T05:01:12.656" v="2513"/>
          <ac:spMkLst>
            <pc:docMk/>
            <pc:sldMk cId="859521994" sldId="559"/>
            <ac:spMk id="2" creationId="{990FF45D-8156-40C5-955A-BC9EC7B56AFC}"/>
          </ac:spMkLst>
        </pc:spChg>
        <pc:spChg chg="add del mod">
          <ac:chgData name="Sean Feldman" userId="c0f75423fe67f72e" providerId="LiveId" clId="{EF3C6A27-BE27-4A4F-96D9-B6B7349AEF44}" dt="2022-04-05T05:01:37.020" v="3073"/>
          <ac:spMkLst>
            <pc:docMk/>
            <pc:sldMk cId="859521994" sldId="559"/>
            <ac:spMk id="4" creationId="{1BB32566-90E0-4C73-9039-65661AF7BE1C}"/>
          </ac:spMkLst>
        </pc:spChg>
        <pc:spChg chg="add mod">
          <ac:chgData name="Sean Feldman" userId="c0f75423fe67f72e" providerId="LiveId" clId="{EF3C6A27-BE27-4A4F-96D9-B6B7349AEF44}" dt="2022-04-05T05:01:37.021" v="3076"/>
          <ac:spMkLst>
            <pc:docMk/>
            <pc:sldMk cId="859521994" sldId="559"/>
            <ac:spMk id="5" creationId="{0D796D70-FD56-45DE-B360-E7CBF21AFC5E}"/>
          </ac:spMkLst>
        </pc:spChg>
        <pc:spChg chg="del">
          <ac:chgData name="Sean Feldman" userId="c0f75423fe67f72e" providerId="LiveId" clId="{EF3C6A27-BE27-4A4F-96D9-B6B7349AEF44}" dt="2022-04-05T05:00:23.644" v="1963"/>
          <ac:spMkLst>
            <pc:docMk/>
            <pc:sldMk cId="859521994" sldId="559"/>
            <ac:spMk id="12" creationId="{9538DFE8-8102-4947-B745-6B81D6F1E2ED}"/>
          </ac:spMkLst>
        </pc:spChg>
        <pc:picChg chg="add mod">
          <ac:chgData name="Sean Feldman" userId="c0f75423fe67f72e" providerId="LiveId" clId="{EF3C6A27-BE27-4A4F-96D9-B6B7349AEF44}" dt="2022-04-04T05:57:54.439" v="930" actId="1076"/>
          <ac:picMkLst>
            <pc:docMk/>
            <pc:sldMk cId="859521994" sldId="559"/>
            <ac:picMk id="3" creationId="{C2AE321A-9DDA-48B8-A069-C50A64A548A7}"/>
          </ac:picMkLst>
        </pc:picChg>
        <pc:picChg chg="del">
          <ac:chgData name="Sean Feldman" userId="c0f75423fe67f72e" providerId="LiveId" clId="{EF3C6A27-BE27-4A4F-96D9-B6B7349AEF44}" dt="2022-04-04T05:59:00.365" v="934" actId="478"/>
          <ac:picMkLst>
            <pc:docMk/>
            <pc:sldMk cId="859521994" sldId="559"/>
            <ac:picMk id="5" creationId="{65B3B572-B9F2-42E3-9CDD-C73869D65DDF}"/>
          </ac:picMkLst>
        </pc:picChg>
        <pc:picChg chg="add mod">
          <ac:chgData name="Sean Feldman" userId="c0f75423fe67f72e" providerId="LiveId" clId="{EF3C6A27-BE27-4A4F-96D9-B6B7349AEF44}" dt="2022-04-04T05:59:06.985" v="936" actId="1076"/>
          <ac:picMkLst>
            <pc:docMk/>
            <pc:sldMk cId="859521994" sldId="559"/>
            <ac:picMk id="6" creationId="{DB4B432B-F3A3-4A93-AA3E-F0B1E27D74FC}"/>
          </ac:picMkLst>
        </pc:picChg>
        <pc:picChg chg="del">
          <ac:chgData name="Sean Feldman" userId="c0f75423fe67f72e" providerId="LiveId" clId="{EF3C6A27-BE27-4A4F-96D9-B6B7349AEF44}" dt="2022-04-04T05:57:57.399" v="931" actId="478"/>
          <ac:picMkLst>
            <pc:docMk/>
            <pc:sldMk cId="859521994" sldId="559"/>
            <ac:picMk id="7" creationId="{0CC361FF-E5BF-4172-9E1D-658C15925C33}"/>
          </ac:picMkLst>
        </pc:picChg>
      </pc:sldChg>
      <pc:sldChg chg="addSp delSp modSp mod">
        <pc:chgData name="Sean Feldman" userId="c0f75423fe67f72e" providerId="LiveId" clId="{EF3C6A27-BE27-4A4F-96D9-B6B7349AEF44}" dt="2022-04-05T05:01:37.023" v="3081"/>
        <pc:sldMkLst>
          <pc:docMk/>
          <pc:sldMk cId="1831000498" sldId="560"/>
        </pc:sldMkLst>
        <pc:spChg chg="add del mod">
          <ac:chgData name="Sean Feldman" userId="c0f75423fe67f72e" providerId="LiveId" clId="{EF3C6A27-BE27-4A4F-96D9-B6B7349AEF44}" dt="2022-04-05T05:01:12.657" v="2518"/>
          <ac:spMkLst>
            <pc:docMk/>
            <pc:sldMk cId="1831000498" sldId="560"/>
            <ac:spMk id="3" creationId="{7FE9D6EE-0D33-4E9C-B0B4-8A3B9D317223}"/>
          </ac:spMkLst>
        </pc:spChg>
        <pc:spChg chg="add del mod">
          <ac:chgData name="Sean Feldman" userId="c0f75423fe67f72e" providerId="LiveId" clId="{EF3C6A27-BE27-4A4F-96D9-B6B7349AEF44}" dt="2022-04-05T05:01:37.022" v="3078"/>
          <ac:spMkLst>
            <pc:docMk/>
            <pc:sldMk cId="1831000498" sldId="560"/>
            <ac:spMk id="4" creationId="{94D6E76F-A718-4B50-8C51-31AB8E2E8A93}"/>
          </ac:spMkLst>
        </pc:spChg>
        <pc:spChg chg="add mod">
          <ac:chgData name="Sean Feldman" userId="c0f75423fe67f72e" providerId="LiveId" clId="{EF3C6A27-BE27-4A4F-96D9-B6B7349AEF44}" dt="2022-04-05T05:01:37.023" v="3081"/>
          <ac:spMkLst>
            <pc:docMk/>
            <pc:sldMk cId="1831000498" sldId="560"/>
            <ac:spMk id="5" creationId="{3ED92C5C-537A-4611-B933-459CCEE1DDF8}"/>
          </ac:spMkLst>
        </pc:spChg>
        <pc:spChg chg="del">
          <ac:chgData name="Sean Feldman" userId="c0f75423fe67f72e" providerId="LiveId" clId="{EF3C6A27-BE27-4A4F-96D9-B6B7349AEF44}" dt="2022-04-05T05:00:23.645" v="1968"/>
          <ac:spMkLst>
            <pc:docMk/>
            <pc:sldMk cId="1831000498" sldId="560"/>
            <ac:spMk id="11" creationId="{EF240D93-148E-4D41-8B9F-B831E7B4EBB8}"/>
          </ac:spMkLst>
        </pc:spChg>
      </pc:sldChg>
      <pc:sldChg chg="addSp delSp modSp mod">
        <pc:chgData name="Sean Feldman" userId="c0f75423fe67f72e" providerId="LiveId" clId="{EF3C6A27-BE27-4A4F-96D9-B6B7349AEF44}" dt="2022-04-05T05:01:37.027" v="3096"/>
        <pc:sldMkLst>
          <pc:docMk/>
          <pc:sldMk cId="960528789" sldId="561"/>
        </pc:sldMkLst>
        <pc:spChg chg="add del mod">
          <ac:chgData name="Sean Feldman" userId="c0f75423fe67f72e" providerId="LiveId" clId="{EF3C6A27-BE27-4A4F-96D9-B6B7349AEF44}" dt="2022-04-05T05:01:12.660" v="2533"/>
          <ac:spMkLst>
            <pc:docMk/>
            <pc:sldMk cId="960528789" sldId="561"/>
            <ac:spMk id="2" creationId="{0AA6C712-6955-4B4B-8540-C9BEFB8C49EC}"/>
          </ac:spMkLst>
        </pc:spChg>
        <pc:spChg chg="add del mod">
          <ac:chgData name="Sean Feldman" userId="c0f75423fe67f72e" providerId="LiveId" clId="{EF3C6A27-BE27-4A4F-96D9-B6B7349AEF44}" dt="2022-04-05T05:01:37.026" v="3093"/>
          <ac:spMkLst>
            <pc:docMk/>
            <pc:sldMk cId="960528789" sldId="561"/>
            <ac:spMk id="3" creationId="{88A8B1DD-E6AB-43DC-B4EC-E153020EB23F}"/>
          </ac:spMkLst>
        </pc:spChg>
        <pc:spChg chg="add mod">
          <ac:chgData name="Sean Feldman" userId="c0f75423fe67f72e" providerId="LiveId" clId="{EF3C6A27-BE27-4A4F-96D9-B6B7349AEF44}" dt="2022-04-05T05:01:37.027" v="3096"/>
          <ac:spMkLst>
            <pc:docMk/>
            <pc:sldMk cId="960528789" sldId="561"/>
            <ac:spMk id="8" creationId="{18C0170B-408A-4402-BB87-1AC7C21033DD}"/>
          </ac:spMkLst>
        </pc:spChg>
        <pc:spChg chg="del">
          <ac:chgData name="Sean Feldman" userId="c0f75423fe67f72e" providerId="LiveId" clId="{EF3C6A27-BE27-4A4F-96D9-B6B7349AEF44}" dt="2022-04-05T05:00:23.648" v="1981"/>
          <ac:spMkLst>
            <pc:docMk/>
            <pc:sldMk cId="960528789" sldId="561"/>
            <ac:spMk id="20" creationId="{6D2C34CD-E74D-4879-AE7E-95354BB26915}"/>
          </ac:spMkLst>
        </pc:spChg>
      </pc:sldChg>
      <pc:sldChg chg="addSp delSp modSp mod">
        <pc:chgData name="Sean Feldman" userId="c0f75423fe67f72e" providerId="LiveId" clId="{EF3C6A27-BE27-4A4F-96D9-B6B7349AEF44}" dt="2022-04-05T05:01:37.027" v="3101"/>
        <pc:sldMkLst>
          <pc:docMk/>
          <pc:sldMk cId="657608958" sldId="562"/>
        </pc:sldMkLst>
        <pc:spChg chg="add del mod">
          <ac:chgData name="Sean Feldman" userId="c0f75423fe67f72e" providerId="LiveId" clId="{EF3C6A27-BE27-4A4F-96D9-B6B7349AEF44}" dt="2022-04-05T05:01:12.660" v="2538"/>
          <ac:spMkLst>
            <pc:docMk/>
            <pc:sldMk cId="657608958" sldId="562"/>
            <ac:spMk id="2" creationId="{CCA8C014-138E-4FE4-A762-8856C91CFE6C}"/>
          </ac:spMkLst>
        </pc:spChg>
        <pc:spChg chg="add del mod">
          <ac:chgData name="Sean Feldman" userId="c0f75423fe67f72e" providerId="LiveId" clId="{EF3C6A27-BE27-4A4F-96D9-B6B7349AEF44}" dt="2022-04-05T05:01:37.027" v="3098"/>
          <ac:spMkLst>
            <pc:docMk/>
            <pc:sldMk cId="657608958" sldId="562"/>
            <ac:spMk id="3" creationId="{4EDF94B1-F114-46DE-9075-2224540652CB}"/>
          </ac:spMkLst>
        </pc:spChg>
        <pc:spChg chg="add mod">
          <ac:chgData name="Sean Feldman" userId="c0f75423fe67f72e" providerId="LiveId" clId="{EF3C6A27-BE27-4A4F-96D9-B6B7349AEF44}" dt="2022-04-05T05:01:37.027" v="3101"/>
          <ac:spMkLst>
            <pc:docMk/>
            <pc:sldMk cId="657608958" sldId="562"/>
            <ac:spMk id="4" creationId="{01F455B1-F268-4473-9E5F-AB13E17107D8}"/>
          </ac:spMkLst>
        </pc:spChg>
        <pc:spChg chg="del">
          <ac:chgData name="Sean Feldman" userId="c0f75423fe67f72e" providerId="LiveId" clId="{EF3C6A27-BE27-4A4F-96D9-B6B7349AEF44}" dt="2022-04-05T05:00:23.648" v="1986"/>
          <ac:spMkLst>
            <pc:docMk/>
            <pc:sldMk cId="657608958" sldId="562"/>
            <ac:spMk id="12" creationId="{3C7B9072-A7ED-493D-8A0D-3D7CEE00A042}"/>
          </ac:spMkLst>
        </pc:spChg>
        <pc:picChg chg="del">
          <ac:chgData name="Sean Feldman" userId="c0f75423fe67f72e" providerId="LiveId" clId="{EF3C6A27-BE27-4A4F-96D9-B6B7349AEF44}" dt="2022-04-04T06:10:30.910" v="1012" actId="478"/>
          <ac:picMkLst>
            <pc:docMk/>
            <pc:sldMk cId="657608958" sldId="562"/>
            <ac:picMk id="3" creationId="{EDFFAED6-C7EF-424C-923E-B0E0B7D338DA}"/>
          </ac:picMkLst>
        </pc:picChg>
        <pc:picChg chg="del">
          <ac:chgData name="Sean Feldman" userId="c0f75423fe67f72e" providerId="LiveId" clId="{EF3C6A27-BE27-4A4F-96D9-B6B7349AEF44}" dt="2022-04-04T06:10:51.631" v="1014" actId="478"/>
          <ac:picMkLst>
            <pc:docMk/>
            <pc:sldMk cId="657608958" sldId="562"/>
            <ac:picMk id="4" creationId="{46DF74C8-D487-4655-813C-2F632856D1A0}"/>
          </ac:picMkLst>
        </pc:picChg>
        <pc:picChg chg="add mod">
          <ac:chgData name="Sean Feldman" userId="c0f75423fe67f72e" providerId="LiveId" clId="{EF3C6A27-BE27-4A4F-96D9-B6B7349AEF44}" dt="2022-04-04T06:10:37.435" v="1013" actId="1076"/>
          <ac:picMkLst>
            <pc:docMk/>
            <pc:sldMk cId="657608958" sldId="562"/>
            <ac:picMk id="5" creationId="{D9E3D305-D6B0-444D-B97F-D345D7B2973B}"/>
          </ac:picMkLst>
        </pc:picChg>
        <pc:picChg chg="add mod">
          <ac:chgData name="Sean Feldman" userId="c0f75423fe67f72e" providerId="LiveId" clId="{EF3C6A27-BE27-4A4F-96D9-B6B7349AEF44}" dt="2022-04-04T06:10:56.411" v="1017" actId="1076"/>
          <ac:picMkLst>
            <pc:docMk/>
            <pc:sldMk cId="657608958" sldId="562"/>
            <ac:picMk id="7" creationId="{AD7BFC48-C60A-4700-88CD-2D9B96430E84}"/>
          </ac:picMkLst>
        </pc:picChg>
      </pc:sldChg>
      <pc:sldChg chg="addSp delSp modSp mod">
        <pc:chgData name="Sean Feldman" userId="c0f75423fe67f72e" providerId="LiveId" clId="{EF3C6A27-BE27-4A4F-96D9-B6B7349AEF44}" dt="2022-04-05T05:01:37.028" v="3106"/>
        <pc:sldMkLst>
          <pc:docMk/>
          <pc:sldMk cId="4004488445" sldId="563"/>
        </pc:sldMkLst>
        <pc:spChg chg="add del mod">
          <ac:chgData name="Sean Feldman" userId="c0f75423fe67f72e" providerId="LiveId" clId="{EF3C6A27-BE27-4A4F-96D9-B6B7349AEF44}" dt="2022-04-05T05:01:12.662" v="2543"/>
          <ac:spMkLst>
            <pc:docMk/>
            <pc:sldMk cId="4004488445" sldId="563"/>
            <ac:spMk id="3" creationId="{2D13A515-64F6-4BB9-9D67-C0CFF6E117D8}"/>
          </ac:spMkLst>
        </pc:spChg>
        <pc:spChg chg="add del mod">
          <ac:chgData name="Sean Feldman" userId="c0f75423fe67f72e" providerId="LiveId" clId="{EF3C6A27-BE27-4A4F-96D9-B6B7349AEF44}" dt="2022-04-05T05:01:37.028" v="3103"/>
          <ac:spMkLst>
            <pc:docMk/>
            <pc:sldMk cId="4004488445" sldId="563"/>
            <ac:spMk id="4" creationId="{69B5C3AD-5C5D-4E71-8B89-FC181948281C}"/>
          </ac:spMkLst>
        </pc:spChg>
        <pc:spChg chg="add mod">
          <ac:chgData name="Sean Feldman" userId="c0f75423fe67f72e" providerId="LiveId" clId="{EF3C6A27-BE27-4A4F-96D9-B6B7349AEF44}" dt="2022-04-05T05:01:37.028" v="3106"/>
          <ac:spMkLst>
            <pc:docMk/>
            <pc:sldMk cId="4004488445" sldId="563"/>
            <ac:spMk id="5" creationId="{83F01C57-2E25-4B7F-968B-7D37026E5A7D}"/>
          </ac:spMkLst>
        </pc:spChg>
        <pc:spChg chg="del">
          <ac:chgData name="Sean Feldman" userId="c0f75423fe67f72e" providerId="LiveId" clId="{EF3C6A27-BE27-4A4F-96D9-B6B7349AEF44}" dt="2022-04-05T05:00:23.649" v="1991"/>
          <ac:spMkLst>
            <pc:docMk/>
            <pc:sldMk cId="4004488445" sldId="563"/>
            <ac:spMk id="11" creationId="{328F9871-0EA3-4055-9F84-4D9CCB21CFA5}"/>
          </ac:spMkLst>
        </pc:spChg>
      </pc:sldChg>
      <pc:sldChg chg="addSp delSp modSp mod">
        <pc:chgData name="Sean Feldman" userId="c0f75423fe67f72e" providerId="LiveId" clId="{EF3C6A27-BE27-4A4F-96D9-B6B7349AEF44}" dt="2022-04-05T05:01:37.030" v="3116"/>
        <pc:sldMkLst>
          <pc:docMk/>
          <pc:sldMk cId="1077182988" sldId="565"/>
        </pc:sldMkLst>
        <pc:spChg chg="add del mod">
          <ac:chgData name="Sean Feldman" userId="c0f75423fe67f72e" providerId="LiveId" clId="{EF3C6A27-BE27-4A4F-96D9-B6B7349AEF44}" dt="2022-04-05T05:01:12.664" v="2553"/>
          <ac:spMkLst>
            <pc:docMk/>
            <pc:sldMk cId="1077182988" sldId="565"/>
            <ac:spMk id="2" creationId="{1331038A-537E-4362-9045-DDB076AD78F1}"/>
          </ac:spMkLst>
        </pc:spChg>
        <pc:spChg chg="add del mod">
          <ac:chgData name="Sean Feldman" userId="c0f75423fe67f72e" providerId="LiveId" clId="{EF3C6A27-BE27-4A4F-96D9-B6B7349AEF44}" dt="2022-04-05T05:01:37.029" v="3113"/>
          <ac:spMkLst>
            <pc:docMk/>
            <pc:sldMk cId="1077182988" sldId="565"/>
            <ac:spMk id="3" creationId="{62B7F6BD-6570-49FC-B7B7-83A999F3C73C}"/>
          </ac:spMkLst>
        </pc:spChg>
        <pc:spChg chg="add mod">
          <ac:chgData name="Sean Feldman" userId="c0f75423fe67f72e" providerId="LiveId" clId="{EF3C6A27-BE27-4A4F-96D9-B6B7349AEF44}" dt="2022-04-05T05:01:37.030" v="3116"/>
          <ac:spMkLst>
            <pc:docMk/>
            <pc:sldMk cId="1077182988" sldId="565"/>
            <ac:spMk id="4" creationId="{61CB93C8-B1DA-49F5-BC30-89B95ED75471}"/>
          </ac:spMkLst>
        </pc:spChg>
        <pc:spChg chg="del">
          <ac:chgData name="Sean Feldman" userId="c0f75423fe67f72e" providerId="LiveId" clId="{EF3C6A27-BE27-4A4F-96D9-B6B7349AEF44}" dt="2022-04-05T05:00:23.651" v="2001"/>
          <ac:spMkLst>
            <pc:docMk/>
            <pc:sldMk cId="1077182988" sldId="565"/>
            <ac:spMk id="10" creationId="{242F56E9-3BF8-4112-8977-5CEFBF6EF56E}"/>
          </ac:spMkLst>
        </pc:spChg>
      </pc:sldChg>
      <pc:sldChg chg="addSp delSp modSp mod">
        <pc:chgData name="Sean Feldman" userId="c0f75423fe67f72e" providerId="LiveId" clId="{EF3C6A27-BE27-4A4F-96D9-B6B7349AEF44}" dt="2022-04-05T05:01:37.031" v="3121"/>
        <pc:sldMkLst>
          <pc:docMk/>
          <pc:sldMk cId="522264401" sldId="566"/>
        </pc:sldMkLst>
        <pc:spChg chg="add del mod">
          <ac:chgData name="Sean Feldman" userId="c0f75423fe67f72e" providerId="LiveId" clId="{EF3C6A27-BE27-4A4F-96D9-B6B7349AEF44}" dt="2022-04-05T05:01:12.665" v="2558"/>
          <ac:spMkLst>
            <pc:docMk/>
            <pc:sldMk cId="522264401" sldId="566"/>
            <ac:spMk id="2" creationId="{467D5DB6-5EC8-4D7F-81D5-B330515DD09C}"/>
          </ac:spMkLst>
        </pc:spChg>
        <pc:spChg chg="add del mod">
          <ac:chgData name="Sean Feldman" userId="c0f75423fe67f72e" providerId="LiveId" clId="{EF3C6A27-BE27-4A4F-96D9-B6B7349AEF44}" dt="2022-04-05T05:01:37.030" v="3118"/>
          <ac:spMkLst>
            <pc:docMk/>
            <pc:sldMk cId="522264401" sldId="566"/>
            <ac:spMk id="3" creationId="{061B1FF1-4E4C-4112-9D8E-D9DFA3323FC3}"/>
          </ac:spMkLst>
        </pc:spChg>
        <pc:spChg chg="add mod">
          <ac:chgData name="Sean Feldman" userId="c0f75423fe67f72e" providerId="LiveId" clId="{EF3C6A27-BE27-4A4F-96D9-B6B7349AEF44}" dt="2022-04-05T05:01:37.031" v="3121"/>
          <ac:spMkLst>
            <pc:docMk/>
            <pc:sldMk cId="522264401" sldId="566"/>
            <ac:spMk id="5" creationId="{17116496-763F-4508-8F13-D478AE848E84}"/>
          </ac:spMkLst>
        </pc:spChg>
        <pc:spChg chg="del">
          <ac:chgData name="Sean Feldman" userId="c0f75423fe67f72e" providerId="LiveId" clId="{EF3C6A27-BE27-4A4F-96D9-B6B7349AEF44}" dt="2022-04-05T05:00:23.652" v="2006"/>
          <ac:spMkLst>
            <pc:docMk/>
            <pc:sldMk cId="522264401" sldId="566"/>
            <ac:spMk id="24" creationId="{CE6C2121-112F-44AC-8FA1-28DA1F1BDD04}"/>
          </ac:spMkLst>
        </pc:spChg>
        <pc:picChg chg="del">
          <ac:chgData name="Sean Feldman" userId="c0f75423fe67f72e" providerId="LiveId" clId="{EF3C6A27-BE27-4A4F-96D9-B6B7349AEF44}" dt="2022-04-04T06:31:14.071" v="1019" actId="478"/>
          <ac:picMkLst>
            <pc:docMk/>
            <pc:sldMk cId="522264401" sldId="566"/>
            <ac:picMk id="2" creationId="{25023729-DC21-4B79-8AEB-4177AC413CB8}"/>
          </ac:picMkLst>
        </pc:picChg>
        <pc:picChg chg="add mod">
          <ac:chgData name="Sean Feldman" userId="c0f75423fe67f72e" providerId="LiveId" clId="{EF3C6A27-BE27-4A4F-96D9-B6B7349AEF44}" dt="2022-04-04T06:32:47.434" v="1033" actId="1076"/>
          <ac:picMkLst>
            <pc:docMk/>
            <pc:sldMk cId="522264401" sldId="566"/>
            <ac:picMk id="4" creationId="{0CC82293-2D6E-4D16-AA0F-5DD10E687B3A}"/>
          </ac:picMkLst>
        </pc:picChg>
        <pc:picChg chg="del">
          <ac:chgData name="Sean Feldman" userId="c0f75423fe67f72e" providerId="LiveId" clId="{EF3C6A27-BE27-4A4F-96D9-B6B7349AEF44}" dt="2022-04-04T06:32:07.494" v="1025" actId="478"/>
          <ac:picMkLst>
            <pc:docMk/>
            <pc:sldMk cId="522264401" sldId="566"/>
            <ac:picMk id="5" creationId="{E75CCF1B-A863-4F8D-B784-096FCCD97169}"/>
          </ac:picMkLst>
        </pc:picChg>
        <pc:picChg chg="add del mod">
          <ac:chgData name="Sean Feldman" userId="c0f75423fe67f72e" providerId="LiveId" clId="{EF3C6A27-BE27-4A4F-96D9-B6B7349AEF44}" dt="2022-04-04T06:32:04.863" v="1024" actId="478"/>
          <ac:picMkLst>
            <pc:docMk/>
            <pc:sldMk cId="522264401" sldId="566"/>
            <ac:picMk id="19" creationId="{B6080698-930D-4230-A049-7B443056967A}"/>
          </ac:picMkLst>
        </pc:picChg>
        <pc:picChg chg="add mod ord">
          <ac:chgData name="Sean Feldman" userId="c0f75423fe67f72e" providerId="LiveId" clId="{EF3C6A27-BE27-4A4F-96D9-B6B7349AEF44}" dt="2022-04-04T06:32:38.112" v="1032" actId="1076"/>
          <ac:picMkLst>
            <pc:docMk/>
            <pc:sldMk cId="522264401" sldId="566"/>
            <ac:picMk id="21" creationId="{595718A3-B474-4940-A18A-826D4A8EAE13}"/>
          </ac:picMkLst>
        </pc:picChg>
      </pc:sldChg>
      <pc:sldChg chg="addSp delSp modSp mod modAnim">
        <pc:chgData name="Sean Feldman" userId="c0f75423fe67f72e" providerId="LiveId" clId="{EF3C6A27-BE27-4A4F-96D9-B6B7349AEF44}" dt="2022-04-05T05:01:37.032" v="3126"/>
        <pc:sldMkLst>
          <pc:docMk/>
          <pc:sldMk cId="3695112815" sldId="567"/>
        </pc:sldMkLst>
        <pc:spChg chg="add del mod">
          <ac:chgData name="Sean Feldman" userId="c0f75423fe67f72e" providerId="LiveId" clId="{EF3C6A27-BE27-4A4F-96D9-B6B7349AEF44}" dt="2022-04-05T05:01:12.666" v="2563"/>
          <ac:spMkLst>
            <pc:docMk/>
            <pc:sldMk cId="3695112815" sldId="567"/>
            <ac:spMk id="2" creationId="{A2235638-3145-4926-A4A4-60C49D347918}"/>
          </ac:spMkLst>
        </pc:spChg>
        <pc:spChg chg="add del mod">
          <ac:chgData name="Sean Feldman" userId="c0f75423fe67f72e" providerId="LiveId" clId="{EF3C6A27-BE27-4A4F-96D9-B6B7349AEF44}" dt="2022-04-05T05:01:37.031" v="3123"/>
          <ac:spMkLst>
            <pc:docMk/>
            <pc:sldMk cId="3695112815" sldId="567"/>
            <ac:spMk id="3" creationId="{904B0E80-91F4-4700-9F01-EC83DE639DC1}"/>
          </ac:spMkLst>
        </pc:spChg>
        <pc:spChg chg="add mod">
          <ac:chgData name="Sean Feldman" userId="c0f75423fe67f72e" providerId="LiveId" clId="{EF3C6A27-BE27-4A4F-96D9-B6B7349AEF44}" dt="2022-04-05T05:01:37.032" v="3126"/>
          <ac:spMkLst>
            <pc:docMk/>
            <pc:sldMk cId="3695112815" sldId="567"/>
            <ac:spMk id="4" creationId="{34C1ED20-3FEE-4AF1-BD6A-1A7FF983F3AE}"/>
          </ac:spMkLst>
        </pc:spChg>
        <pc:spChg chg="del">
          <ac:chgData name="Sean Feldman" userId="c0f75423fe67f72e" providerId="LiveId" clId="{EF3C6A27-BE27-4A4F-96D9-B6B7349AEF44}" dt="2022-04-05T05:00:23.653" v="2011"/>
          <ac:spMkLst>
            <pc:docMk/>
            <pc:sldMk cId="3695112815" sldId="567"/>
            <ac:spMk id="11" creationId="{1CE7C293-79C4-4BE9-9C88-64ABCAB95B35}"/>
          </ac:spMkLst>
        </pc:spChg>
        <pc:picChg chg="add del mod">
          <ac:chgData name="Sean Feldman" userId="c0f75423fe67f72e" providerId="LiveId" clId="{EF3C6A27-BE27-4A4F-96D9-B6B7349AEF44}" dt="2022-04-04T06:38:12.104" v="1042" actId="22"/>
          <ac:picMkLst>
            <pc:docMk/>
            <pc:sldMk cId="3695112815" sldId="567"/>
            <ac:picMk id="3" creationId="{CE03365F-26A3-4975-A006-3B3E32BA91F2}"/>
          </ac:picMkLst>
        </pc:picChg>
        <pc:picChg chg="add del">
          <ac:chgData name="Sean Feldman" userId="c0f75423fe67f72e" providerId="LiveId" clId="{EF3C6A27-BE27-4A4F-96D9-B6B7349AEF44}" dt="2022-04-04T06:38:17.126" v="1044" actId="478"/>
          <ac:picMkLst>
            <pc:docMk/>
            <pc:sldMk cId="3695112815" sldId="567"/>
            <ac:picMk id="4" creationId="{6CC0482C-526D-4652-AE9D-250DE204FA3D}"/>
          </ac:picMkLst>
        </pc:picChg>
        <pc:picChg chg="add mod">
          <ac:chgData name="Sean Feldman" userId="c0f75423fe67f72e" providerId="LiveId" clId="{EF3C6A27-BE27-4A4F-96D9-B6B7349AEF44}" dt="2022-04-04T06:38:17.569" v="1045"/>
          <ac:picMkLst>
            <pc:docMk/>
            <pc:sldMk cId="3695112815" sldId="567"/>
            <ac:picMk id="6" creationId="{5E40BB02-3CDB-4BED-928B-2E9C0E3EC982}"/>
          </ac:picMkLst>
        </pc:picChg>
        <pc:picChg chg="add mod">
          <ac:chgData name="Sean Feldman" userId="c0f75423fe67f72e" providerId="LiveId" clId="{EF3C6A27-BE27-4A4F-96D9-B6B7349AEF44}" dt="2022-04-04T06:38:43.110" v="1051" actId="14100"/>
          <ac:picMkLst>
            <pc:docMk/>
            <pc:sldMk cId="3695112815" sldId="567"/>
            <ac:picMk id="7" creationId="{864E4C38-CAE7-4B15-BE1C-988184A55FFA}"/>
          </ac:picMkLst>
        </pc:picChg>
      </pc:sldChg>
      <pc:sldChg chg="addSp delSp modSp mod">
        <pc:chgData name="Sean Feldman" userId="c0f75423fe67f72e" providerId="LiveId" clId="{EF3C6A27-BE27-4A4F-96D9-B6B7349AEF44}" dt="2022-04-05T05:01:37.033" v="3131"/>
        <pc:sldMkLst>
          <pc:docMk/>
          <pc:sldMk cId="2291445686" sldId="568"/>
        </pc:sldMkLst>
        <pc:spChg chg="add del mod">
          <ac:chgData name="Sean Feldman" userId="c0f75423fe67f72e" providerId="LiveId" clId="{EF3C6A27-BE27-4A4F-96D9-B6B7349AEF44}" dt="2022-04-05T05:01:12.667" v="2568"/>
          <ac:spMkLst>
            <pc:docMk/>
            <pc:sldMk cId="2291445686" sldId="568"/>
            <ac:spMk id="3" creationId="{F62FE1BA-B2C8-49F9-98BC-E5C82F633587}"/>
          </ac:spMkLst>
        </pc:spChg>
        <pc:spChg chg="add del mod">
          <ac:chgData name="Sean Feldman" userId="c0f75423fe67f72e" providerId="LiveId" clId="{EF3C6A27-BE27-4A4F-96D9-B6B7349AEF44}" dt="2022-04-05T05:01:37.032" v="3128"/>
          <ac:spMkLst>
            <pc:docMk/>
            <pc:sldMk cId="2291445686" sldId="568"/>
            <ac:spMk id="4" creationId="{36B667E5-1C4E-4A3E-944F-62A2E8E37D2E}"/>
          </ac:spMkLst>
        </pc:spChg>
        <pc:spChg chg="add mod">
          <ac:chgData name="Sean Feldman" userId="c0f75423fe67f72e" providerId="LiveId" clId="{EF3C6A27-BE27-4A4F-96D9-B6B7349AEF44}" dt="2022-04-05T05:01:37.033" v="3131"/>
          <ac:spMkLst>
            <pc:docMk/>
            <pc:sldMk cId="2291445686" sldId="568"/>
            <ac:spMk id="5" creationId="{EE01AC32-576E-4955-92AE-0D8A13475014}"/>
          </ac:spMkLst>
        </pc:spChg>
        <pc:spChg chg="del">
          <ac:chgData name="Sean Feldman" userId="c0f75423fe67f72e" providerId="LiveId" clId="{EF3C6A27-BE27-4A4F-96D9-B6B7349AEF44}" dt="2022-04-05T05:00:23.653" v="2016"/>
          <ac:spMkLst>
            <pc:docMk/>
            <pc:sldMk cId="2291445686" sldId="568"/>
            <ac:spMk id="11" creationId="{447B44D8-E394-4809-BD27-2054F537DA29}"/>
          </ac:spMkLst>
        </pc:spChg>
      </pc:sldChg>
      <pc:sldChg chg="addSp delSp modSp mod">
        <pc:chgData name="Sean Feldman" userId="c0f75423fe67f72e" providerId="LiveId" clId="{EF3C6A27-BE27-4A4F-96D9-B6B7349AEF44}" dt="2022-04-05T05:01:37.034" v="3136"/>
        <pc:sldMkLst>
          <pc:docMk/>
          <pc:sldMk cId="1973698128" sldId="569"/>
        </pc:sldMkLst>
        <pc:spChg chg="add del mod">
          <ac:chgData name="Sean Feldman" userId="c0f75423fe67f72e" providerId="LiveId" clId="{EF3C6A27-BE27-4A4F-96D9-B6B7349AEF44}" dt="2022-04-05T05:01:12.668" v="2573"/>
          <ac:spMkLst>
            <pc:docMk/>
            <pc:sldMk cId="1973698128" sldId="569"/>
            <ac:spMk id="4" creationId="{44A23FE8-166F-4930-BC25-1345B0CBE68A}"/>
          </ac:spMkLst>
        </pc:spChg>
        <pc:spChg chg="add del mod">
          <ac:chgData name="Sean Feldman" userId="c0f75423fe67f72e" providerId="LiveId" clId="{EF3C6A27-BE27-4A4F-96D9-B6B7349AEF44}" dt="2022-04-05T05:01:37.033" v="3133"/>
          <ac:spMkLst>
            <pc:docMk/>
            <pc:sldMk cId="1973698128" sldId="569"/>
            <ac:spMk id="5" creationId="{30F7A6C2-B912-4480-BA23-285BD0CF811C}"/>
          </ac:spMkLst>
        </pc:spChg>
        <pc:spChg chg="add mod">
          <ac:chgData name="Sean Feldman" userId="c0f75423fe67f72e" providerId="LiveId" clId="{EF3C6A27-BE27-4A4F-96D9-B6B7349AEF44}" dt="2022-04-05T05:01:37.034" v="3136"/>
          <ac:spMkLst>
            <pc:docMk/>
            <pc:sldMk cId="1973698128" sldId="569"/>
            <ac:spMk id="6" creationId="{253E1039-551D-4A56-BB54-812D06B1DFA0}"/>
          </ac:spMkLst>
        </pc:spChg>
        <pc:spChg chg="del">
          <ac:chgData name="Sean Feldman" userId="c0f75423fe67f72e" providerId="LiveId" clId="{EF3C6A27-BE27-4A4F-96D9-B6B7349AEF44}" dt="2022-04-05T05:00:23.654" v="2021"/>
          <ac:spMkLst>
            <pc:docMk/>
            <pc:sldMk cId="1973698128" sldId="569"/>
            <ac:spMk id="12" creationId="{0627FA75-3CCD-4248-8E31-101379572B9C}"/>
          </ac:spMkLst>
        </pc:spChg>
      </pc:sldChg>
      <pc:sldChg chg="addSp delSp modSp mod">
        <pc:chgData name="Sean Feldman" userId="c0f75423fe67f72e" providerId="LiveId" clId="{EF3C6A27-BE27-4A4F-96D9-B6B7349AEF44}" dt="2022-04-05T05:01:37.036" v="3146"/>
        <pc:sldMkLst>
          <pc:docMk/>
          <pc:sldMk cId="2284601998" sldId="570"/>
        </pc:sldMkLst>
        <pc:spChg chg="add del mod">
          <ac:chgData name="Sean Feldman" userId="c0f75423fe67f72e" providerId="LiveId" clId="{EF3C6A27-BE27-4A4F-96D9-B6B7349AEF44}" dt="2022-04-05T05:01:12.669" v="2583"/>
          <ac:spMkLst>
            <pc:docMk/>
            <pc:sldMk cId="2284601998" sldId="570"/>
            <ac:spMk id="2" creationId="{8BDA2F70-93BF-4184-86BD-2398C5A6B555}"/>
          </ac:spMkLst>
        </pc:spChg>
        <pc:spChg chg="add del mod">
          <ac:chgData name="Sean Feldman" userId="c0f75423fe67f72e" providerId="LiveId" clId="{EF3C6A27-BE27-4A4F-96D9-B6B7349AEF44}" dt="2022-04-05T05:01:37.035" v="3143"/>
          <ac:spMkLst>
            <pc:docMk/>
            <pc:sldMk cId="2284601998" sldId="570"/>
            <ac:spMk id="4" creationId="{21C95999-E581-4524-882C-DDFA78D98C9E}"/>
          </ac:spMkLst>
        </pc:spChg>
        <pc:spChg chg="del">
          <ac:chgData name="Sean Feldman" userId="c0f75423fe67f72e" providerId="LiveId" clId="{EF3C6A27-BE27-4A4F-96D9-B6B7349AEF44}" dt="2022-04-04T06:39:15.336" v="1053" actId="478"/>
          <ac:spMkLst>
            <pc:docMk/>
            <pc:sldMk cId="2284601998" sldId="570"/>
            <ac:spMk id="4" creationId="{3DF9AEDE-ACEB-4D3B-A3EC-B66C5A45913C}"/>
          </ac:spMkLst>
        </pc:spChg>
        <pc:spChg chg="add mod">
          <ac:chgData name="Sean Feldman" userId="c0f75423fe67f72e" providerId="LiveId" clId="{EF3C6A27-BE27-4A4F-96D9-B6B7349AEF44}" dt="2022-04-05T05:01:37.036" v="3146"/>
          <ac:spMkLst>
            <pc:docMk/>
            <pc:sldMk cId="2284601998" sldId="570"/>
            <ac:spMk id="5" creationId="{06F57D66-C323-490C-B884-94319697986F}"/>
          </ac:spMkLst>
        </pc:spChg>
        <pc:spChg chg="del">
          <ac:chgData name="Sean Feldman" userId="c0f75423fe67f72e" providerId="LiveId" clId="{EF3C6A27-BE27-4A4F-96D9-B6B7349AEF44}" dt="2022-04-05T05:00:23.656" v="2031"/>
          <ac:spMkLst>
            <pc:docMk/>
            <pc:sldMk cId="2284601998" sldId="570"/>
            <ac:spMk id="13" creationId="{5FBAC3CA-BD6A-416F-BF14-35E40674B892}"/>
          </ac:spMkLst>
        </pc:spChg>
        <pc:picChg chg="add mod">
          <ac:chgData name="Sean Feldman" userId="c0f75423fe67f72e" providerId="LiveId" clId="{EF3C6A27-BE27-4A4F-96D9-B6B7349AEF44}" dt="2022-04-04T06:40:12.112" v="1056" actId="1076"/>
          <ac:picMkLst>
            <pc:docMk/>
            <pc:sldMk cId="2284601998" sldId="570"/>
            <ac:picMk id="3" creationId="{95BFBC05-82F6-4597-B14E-A3ED54ACAB49}"/>
          </ac:picMkLst>
        </pc:picChg>
        <pc:picChg chg="del">
          <ac:chgData name="Sean Feldman" userId="c0f75423fe67f72e" providerId="LiveId" clId="{EF3C6A27-BE27-4A4F-96D9-B6B7349AEF44}" dt="2022-04-04T06:40:13.495" v="1057" actId="478"/>
          <ac:picMkLst>
            <pc:docMk/>
            <pc:sldMk cId="2284601998" sldId="570"/>
            <ac:picMk id="5" creationId="{899B9F92-0C0C-4B41-9929-F87234ABE7CE}"/>
          </ac:picMkLst>
        </pc:picChg>
        <pc:picChg chg="del">
          <ac:chgData name="Sean Feldman" userId="c0f75423fe67f72e" providerId="LiveId" clId="{EF3C6A27-BE27-4A4F-96D9-B6B7349AEF44}" dt="2022-04-04T06:48:53.553" v="1058" actId="478"/>
          <ac:picMkLst>
            <pc:docMk/>
            <pc:sldMk cId="2284601998" sldId="570"/>
            <ac:picMk id="6" creationId="{378B6245-89BC-4559-8E3A-FB2280630CF4}"/>
          </ac:picMkLst>
        </pc:picChg>
        <pc:picChg chg="add mod">
          <ac:chgData name="Sean Feldman" userId="c0f75423fe67f72e" providerId="LiveId" clId="{EF3C6A27-BE27-4A4F-96D9-B6B7349AEF44}" dt="2022-04-04T06:48:57.357" v="1061" actId="1440"/>
          <ac:picMkLst>
            <pc:docMk/>
            <pc:sldMk cId="2284601998" sldId="570"/>
            <ac:picMk id="8" creationId="{572EBB7E-2D08-4D91-8F8C-0C2DDBFD06BA}"/>
          </ac:picMkLst>
        </pc:picChg>
      </pc:sldChg>
      <pc:sldChg chg="addSp delSp modSp mod">
        <pc:chgData name="Sean Feldman" userId="c0f75423fe67f72e" providerId="LiveId" clId="{EF3C6A27-BE27-4A4F-96D9-B6B7349AEF44}" dt="2022-04-05T05:01:37.036" v="3151"/>
        <pc:sldMkLst>
          <pc:docMk/>
          <pc:sldMk cId="2623389201" sldId="571"/>
        </pc:sldMkLst>
        <pc:spChg chg="add del mod">
          <ac:chgData name="Sean Feldman" userId="c0f75423fe67f72e" providerId="LiveId" clId="{EF3C6A27-BE27-4A4F-96D9-B6B7349AEF44}" dt="2022-04-05T05:01:12.670" v="2588"/>
          <ac:spMkLst>
            <pc:docMk/>
            <pc:sldMk cId="2623389201" sldId="571"/>
            <ac:spMk id="3" creationId="{207F9FB6-528B-46D5-ACA1-46AC0204E6BB}"/>
          </ac:spMkLst>
        </pc:spChg>
        <pc:spChg chg="add del mod">
          <ac:chgData name="Sean Feldman" userId="c0f75423fe67f72e" providerId="LiveId" clId="{EF3C6A27-BE27-4A4F-96D9-B6B7349AEF44}" dt="2022-04-05T05:01:37.036" v="3148"/>
          <ac:spMkLst>
            <pc:docMk/>
            <pc:sldMk cId="2623389201" sldId="571"/>
            <ac:spMk id="4" creationId="{187915F0-FD9F-43A5-8C6E-B9282A0AF374}"/>
          </ac:spMkLst>
        </pc:spChg>
        <pc:spChg chg="add mod">
          <ac:chgData name="Sean Feldman" userId="c0f75423fe67f72e" providerId="LiveId" clId="{EF3C6A27-BE27-4A4F-96D9-B6B7349AEF44}" dt="2022-04-05T05:01:37.036" v="3151"/>
          <ac:spMkLst>
            <pc:docMk/>
            <pc:sldMk cId="2623389201" sldId="571"/>
            <ac:spMk id="5" creationId="{0EFF3EB5-53F5-4773-976A-69CDDC3D7948}"/>
          </ac:spMkLst>
        </pc:spChg>
        <pc:spChg chg="del">
          <ac:chgData name="Sean Feldman" userId="c0f75423fe67f72e" providerId="LiveId" clId="{EF3C6A27-BE27-4A4F-96D9-B6B7349AEF44}" dt="2022-04-05T05:00:23.657" v="2036"/>
          <ac:spMkLst>
            <pc:docMk/>
            <pc:sldMk cId="2623389201" sldId="571"/>
            <ac:spMk id="11" creationId="{EDD4D3A6-77A9-40DD-9F37-1345C993187A}"/>
          </ac:spMkLst>
        </pc:spChg>
      </pc:sldChg>
      <pc:sldChg chg="addSp delSp modSp mod modAnim">
        <pc:chgData name="Sean Feldman" userId="c0f75423fe67f72e" providerId="LiveId" clId="{EF3C6A27-BE27-4A4F-96D9-B6B7349AEF44}" dt="2022-04-05T05:01:37.038" v="3161"/>
        <pc:sldMkLst>
          <pc:docMk/>
          <pc:sldMk cId="1320256645" sldId="572"/>
        </pc:sldMkLst>
        <pc:spChg chg="add del mod">
          <ac:chgData name="Sean Feldman" userId="c0f75423fe67f72e" providerId="LiveId" clId="{EF3C6A27-BE27-4A4F-96D9-B6B7349AEF44}" dt="2022-04-05T05:01:12.672" v="2598"/>
          <ac:spMkLst>
            <pc:docMk/>
            <pc:sldMk cId="1320256645" sldId="572"/>
            <ac:spMk id="2" creationId="{9A906D19-322C-4604-9B7D-83F0D87B2DFF}"/>
          </ac:spMkLst>
        </pc:spChg>
        <pc:spChg chg="add del mod">
          <ac:chgData name="Sean Feldman" userId="c0f75423fe67f72e" providerId="LiveId" clId="{EF3C6A27-BE27-4A4F-96D9-B6B7349AEF44}" dt="2022-04-05T05:01:37.038" v="3158"/>
          <ac:spMkLst>
            <pc:docMk/>
            <pc:sldMk cId="1320256645" sldId="572"/>
            <ac:spMk id="4" creationId="{64F4E546-6A4B-4A6B-AAF8-D5437602991D}"/>
          </ac:spMkLst>
        </pc:spChg>
        <pc:spChg chg="add mod">
          <ac:chgData name="Sean Feldman" userId="c0f75423fe67f72e" providerId="LiveId" clId="{EF3C6A27-BE27-4A4F-96D9-B6B7349AEF44}" dt="2022-04-05T05:01:37.038" v="3161"/>
          <ac:spMkLst>
            <pc:docMk/>
            <pc:sldMk cId="1320256645" sldId="572"/>
            <ac:spMk id="5" creationId="{D90281A0-C16B-47D4-804A-D3A4BEBCABEE}"/>
          </ac:spMkLst>
        </pc:spChg>
        <pc:spChg chg="del">
          <ac:chgData name="Sean Feldman" userId="c0f75423fe67f72e" providerId="LiveId" clId="{EF3C6A27-BE27-4A4F-96D9-B6B7349AEF44}" dt="2022-04-05T05:00:23.658" v="2046"/>
          <ac:spMkLst>
            <pc:docMk/>
            <pc:sldMk cId="1320256645" sldId="572"/>
            <ac:spMk id="12" creationId="{037250E4-B432-4C92-97CB-9192EDDD2202}"/>
          </ac:spMkLst>
        </pc:spChg>
        <pc:picChg chg="add mod">
          <ac:chgData name="Sean Feldman" userId="c0f75423fe67f72e" providerId="LiveId" clId="{EF3C6A27-BE27-4A4F-96D9-B6B7349AEF44}" dt="2022-04-05T02:11:02.235" v="1092" actId="1076"/>
          <ac:picMkLst>
            <pc:docMk/>
            <pc:sldMk cId="1320256645" sldId="572"/>
            <ac:picMk id="3" creationId="{A42AFCED-924C-4F91-B98D-42477DECBFC4}"/>
          </ac:picMkLst>
        </pc:picChg>
        <pc:picChg chg="add del mod">
          <ac:chgData name="Sean Feldman" userId="c0f75423fe67f72e" providerId="LiveId" clId="{EF3C6A27-BE27-4A4F-96D9-B6B7349AEF44}" dt="2022-04-05T02:11:07.968" v="1093" actId="478"/>
          <ac:picMkLst>
            <pc:docMk/>
            <pc:sldMk cId="1320256645" sldId="572"/>
            <ac:picMk id="5" creationId="{CA7FD985-2879-4E48-B296-6DEEA809EAD8}"/>
          </ac:picMkLst>
        </pc:picChg>
        <pc:picChg chg="del">
          <ac:chgData name="Sean Feldman" userId="c0f75423fe67f72e" providerId="LiveId" clId="{EF3C6A27-BE27-4A4F-96D9-B6B7349AEF44}" dt="2022-04-05T02:09:46.463" v="1081" actId="478"/>
          <ac:picMkLst>
            <pc:docMk/>
            <pc:sldMk cId="1320256645" sldId="572"/>
            <ac:picMk id="6" creationId="{8B444BBB-DE92-4797-A39B-C9F46DF8F4FF}"/>
          </ac:picMkLst>
        </pc:picChg>
        <pc:picChg chg="del">
          <ac:chgData name="Sean Feldman" userId="c0f75423fe67f72e" providerId="LiveId" clId="{EF3C6A27-BE27-4A4F-96D9-B6B7349AEF44}" dt="2022-04-05T02:09:48.511" v="1082" actId="478"/>
          <ac:picMkLst>
            <pc:docMk/>
            <pc:sldMk cId="1320256645" sldId="572"/>
            <ac:picMk id="7" creationId="{2E51DA81-63DF-416A-B734-8BAF3B3451CB}"/>
          </ac:picMkLst>
        </pc:picChg>
        <pc:picChg chg="add mod">
          <ac:chgData name="Sean Feldman" userId="c0f75423fe67f72e" providerId="LiveId" clId="{EF3C6A27-BE27-4A4F-96D9-B6B7349AEF44}" dt="2022-04-05T02:11:27.045" v="1097" actId="1440"/>
          <ac:picMkLst>
            <pc:docMk/>
            <pc:sldMk cId="1320256645" sldId="572"/>
            <ac:picMk id="9" creationId="{BEC56F07-295B-4F7E-974A-ACF06BCEA75B}"/>
          </ac:picMkLst>
        </pc:picChg>
      </pc:sldChg>
      <pc:sldChg chg="addSp delSp modSp mod">
        <pc:chgData name="Sean Feldman" userId="c0f75423fe67f72e" providerId="LiveId" clId="{EF3C6A27-BE27-4A4F-96D9-B6B7349AEF44}" dt="2022-04-05T05:01:37.040" v="3171"/>
        <pc:sldMkLst>
          <pc:docMk/>
          <pc:sldMk cId="14720868" sldId="573"/>
        </pc:sldMkLst>
        <pc:spChg chg="add del mod">
          <ac:chgData name="Sean Feldman" userId="c0f75423fe67f72e" providerId="LiveId" clId="{EF3C6A27-BE27-4A4F-96D9-B6B7349AEF44}" dt="2022-04-05T05:01:12.673" v="2608"/>
          <ac:spMkLst>
            <pc:docMk/>
            <pc:sldMk cId="14720868" sldId="573"/>
            <ac:spMk id="3" creationId="{B36B0B50-71FD-4BF9-8B1E-6385D3E7BFF0}"/>
          </ac:spMkLst>
        </pc:spChg>
        <pc:spChg chg="add del mod">
          <ac:chgData name="Sean Feldman" userId="c0f75423fe67f72e" providerId="LiveId" clId="{EF3C6A27-BE27-4A4F-96D9-B6B7349AEF44}" dt="2022-04-05T05:01:37.039" v="3168"/>
          <ac:spMkLst>
            <pc:docMk/>
            <pc:sldMk cId="14720868" sldId="573"/>
            <ac:spMk id="4" creationId="{610F764B-8B83-4B26-854B-448996CE1ED8}"/>
          </ac:spMkLst>
        </pc:spChg>
        <pc:spChg chg="add mod">
          <ac:chgData name="Sean Feldman" userId="c0f75423fe67f72e" providerId="LiveId" clId="{EF3C6A27-BE27-4A4F-96D9-B6B7349AEF44}" dt="2022-04-05T05:01:37.040" v="3171"/>
          <ac:spMkLst>
            <pc:docMk/>
            <pc:sldMk cId="14720868" sldId="573"/>
            <ac:spMk id="5" creationId="{A6F957BE-6B61-45FF-BE25-E903582055EE}"/>
          </ac:spMkLst>
        </pc:spChg>
        <pc:spChg chg="del">
          <ac:chgData name="Sean Feldman" userId="c0f75423fe67f72e" providerId="LiveId" clId="{EF3C6A27-BE27-4A4F-96D9-B6B7349AEF44}" dt="2022-04-05T05:00:23.661" v="2056"/>
          <ac:spMkLst>
            <pc:docMk/>
            <pc:sldMk cId="14720868" sldId="573"/>
            <ac:spMk id="11" creationId="{90D5DD9A-0D42-4368-96AD-C3D250319922}"/>
          </ac:spMkLst>
        </pc:spChg>
      </pc:sldChg>
      <pc:sldChg chg="addSp delSp modSp mod modAnim modNotesTx">
        <pc:chgData name="Sean Feldman" userId="c0f75423fe67f72e" providerId="LiveId" clId="{EF3C6A27-BE27-4A4F-96D9-B6B7349AEF44}" dt="2022-04-05T05:01:37.050" v="3226"/>
        <pc:sldMkLst>
          <pc:docMk/>
          <pc:sldMk cId="1353604857" sldId="574"/>
        </pc:sldMkLst>
        <pc:spChg chg="mod">
          <ac:chgData name="Sean Feldman" userId="c0f75423fe67f72e" providerId="LiveId" clId="{EF3C6A27-BE27-4A4F-96D9-B6B7349AEF44}" dt="2022-04-05T04:51:34.119" v="1576" actId="122"/>
          <ac:spMkLst>
            <pc:docMk/>
            <pc:sldMk cId="1353604857" sldId="574"/>
            <ac:spMk id="2" creationId="{4CD6F5B0-FF6B-49AD-B4DE-A5E250D3A5DB}"/>
          </ac:spMkLst>
        </pc:spChg>
        <pc:spChg chg="mod modVis">
          <ac:chgData name="Sean Feldman" userId="c0f75423fe67f72e" providerId="LiveId" clId="{EF3C6A27-BE27-4A4F-96D9-B6B7349AEF44}" dt="2022-04-05T04:52:17.738" v="1597" actId="20577"/>
          <ac:spMkLst>
            <pc:docMk/>
            <pc:sldMk cId="1353604857" sldId="574"/>
            <ac:spMk id="3" creationId="{24A7388E-D60B-4FFE-AEE4-EAB9FB9E6A52}"/>
          </ac:spMkLst>
        </pc:spChg>
        <pc:spChg chg="add del mod">
          <ac:chgData name="Sean Feldman" userId="c0f75423fe67f72e" providerId="LiveId" clId="{EF3C6A27-BE27-4A4F-96D9-B6B7349AEF44}" dt="2022-04-05T05:01:12.684" v="2663"/>
          <ac:spMkLst>
            <pc:docMk/>
            <pc:sldMk cId="1353604857" sldId="574"/>
            <ac:spMk id="4" creationId="{2C13651E-7213-4206-889D-B478BC73423D}"/>
          </ac:spMkLst>
        </pc:spChg>
        <pc:spChg chg="add del mod">
          <ac:chgData name="Sean Feldman" userId="c0f75423fe67f72e" providerId="LiveId" clId="{EF3C6A27-BE27-4A4F-96D9-B6B7349AEF44}" dt="2022-04-05T05:01:37.050" v="3223"/>
          <ac:spMkLst>
            <pc:docMk/>
            <pc:sldMk cId="1353604857" sldId="574"/>
            <ac:spMk id="5" creationId="{6385B81B-B950-480D-9590-518F9B1D5D8D}"/>
          </ac:spMkLst>
        </pc:spChg>
        <pc:spChg chg="add mod">
          <ac:chgData name="Sean Feldman" userId="c0f75423fe67f72e" providerId="LiveId" clId="{EF3C6A27-BE27-4A4F-96D9-B6B7349AEF44}" dt="2022-04-05T05:01:37.050" v="3226"/>
          <ac:spMkLst>
            <pc:docMk/>
            <pc:sldMk cId="1353604857" sldId="574"/>
            <ac:spMk id="6" creationId="{3BE1C861-FD9F-4C47-8403-F35EC02C618F}"/>
          </ac:spMkLst>
        </pc:spChg>
        <pc:spChg chg="del">
          <ac:chgData name="Sean Feldman" userId="c0f75423fe67f72e" providerId="LiveId" clId="{EF3C6A27-BE27-4A4F-96D9-B6B7349AEF44}" dt="2022-04-05T05:00:23.670" v="2103"/>
          <ac:spMkLst>
            <pc:docMk/>
            <pc:sldMk cId="1353604857" sldId="574"/>
            <ac:spMk id="13" creationId="{AB92350C-24B5-4AB1-B879-DF2487258D3B}"/>
          </ac:spMkLst>
        </pc:spChg>
        <pc:picChg chg="mod">
          <ac:chgData name="Sean Feldman" userId="c0f75423fe67f72e" providerId="LiveId" clId="{EF3C6A27-BE27-4A4F-96D9-B6B7349AEF44}" dt="2022-04-05T04:52:27.870" v="1600" actId="1076"/>
          <ac:picMkLst>
            <pc:docMk/>
            <pc:sldMk cId="1353604857" sldId="574"/>
            <ac:picMk id="4100" creationId="{97C20F95-6AAB-4B5E-92A7-86307B28AA49}"/>
          </ac:picMkLst>
        </pc:picChg>
        <pc:picChg chg="mod modVis">
          <ac:chgData name="Sean Feldman" userId="c0f75423fe67f72e" providerId="LiveId" clId="{EF3C6A27-BE27-4A4F-96D9-B6B7349AEF44}" dt="2022-04-05T04:52:39.401" v="1601" actId="14429"/>
          <ac:picMkLst>
            <pc:docMk/>
            <pc:sldMk cId="1353604857" sldId="574"/>
            <ac:picMk id="4102" creationId="{C1AA66C5-9029-4E03-9CB3-B8AD84B0C122}"/>
          </ac:picMkLst>
        </pc:picChg>
      </pc:sldChg>
      <pc:sldChg chg="addSp delSp modSp mod">
        <pc:chgData name="Sean Feldman" userId="c0f75423fe67f72e" providerId="LiveId" clId="{EF3C6A27-BE27-4A4F-96D9-B6B7349AEF44}" dt="2022-04-05T05:01:37.054" v="3241"/>
        <pc:sldMkLst>
          <pc:docMk/>
          <pc:sldMk cId="3197003207" sldId="601"/>
        </pc:sldMkLst>
        <pc:spChg chg="add del mod">
          <ac:chgData name="Sean Feldman" userId="c0f75423fe67f72e" providerId="LiveId" clId="{EF3C6A27-BE27-4A4F-96D9-B6B7349AEF44}" dt="2022-04-05T05:01:12.687" v="2678"/>
          <ac:spMkLst>
            <pc:docMk/>
            <pc:sldMk cId="3197003207" sldId="601"/>
            <ac:spMk id="2" creationId="{6652664B-4620-47AC-A42B-E60B34A1DB2A}"/>
          </ac:spMkLst>
        </pc:spChg>
        <pc:spChg chg="add del mod">
          <ac:chgData name="Sean Feldman" userId="c0f75423fe67f72e" providerId="LiveId" clId="{EF3C6A27-BE27-4A4F-96D9-B6B7349AEF44}" dt="2022-04-05T05:01:37.053" v="3238"/>
          <ac:spMkLst>
            <pc:docMk/>
            <pc:sldMk cId="3197003207" sldId="601"/>
            <ac:spMk id="4" creationId="{E991A493-F4F6-41A6-A7E8-E26A16C30547}"/>
          </ac:spMkLst>
        </pc:spChg>
        <pc:spChg chg="add mod">
          <ac:chgData name="Sean Feldman" userId="c0f75423fe67f72e" providerId="LiveId" clId="{EF3C6A27-BE27-4A4F-96D9-B6B7349AEF44}" dt="2022-04-05T05:01:37.054" v="3241"/>
          <ac:spMkLst>
            <pc:docMk/>
            <pc:sldMk cId="3197003207" sldId="601"/>
            <ac:spMk id="5" creationId="{546C24E8-1F34-47D2-9924-3396E24D1F42}"/>
          </ac:spMkLst>
        </pc:spChg>
        <pc:spChg chg="del">
          <ac:chgData name="Sean Feldman" userId="c0f75423fe67f72e" providerId="LiveId" clId="{EF3C6A27-BE27-4A4F-96D9-B6B7349AEF44}" dt="2022-04-05T05:00:23.673" v="2118"/>
          <ac:spMkLst>
            <pc:docMk/>
            <pc:sldMk cId="3197003207" sldId="601"/>
            <ac:spMk id="12" creationId="{DF6032C0-C0EB-4A53-9297-FEE59A3139C6}"/>
          </ac:spMkLst>
        </pc:spChg>
      </pc:sldChg>
      <pc:sldChg chg="del">
        <pc:chgData name="Sean Feldman" userId="c0f75423fe67f72e" providerId="LiveId" clId="{EF3C6A27-BE27-4A4F-96D9-B6B7349AEF44}" dt="2022-04-05T02:19:11.575" v="1151" actId="2696"/>
        <pc:sldMkLst>
          <pc:docMk/>
          <pc:sldMk cId="1250767793" sldId="602"/>
        </pc:sldMkLst>
      </pc:sldChg>
      <pc:sldChg chg="addSp delSp modSp mod modNotesTx">
        <pc:chgData name="Sean Feldman" userId="c0f75423fe67f72e" providerId="LiveId" clId="{EF3C6A27-BE27-4A4F-96D9-B6B7349AEF44}" dt="2022-04-05T05:03:23.416" v="3265"/>
        <pc:sldMkLst>
          <pc:docMk/>
          <pc:sldMk cId="903516895" sldId="603"/>
        </pc:sldMkLst>
        <pc:spChg chg="add del mod">
          <ac:chgData name="Sean Feldman" userId="c0f75423fe67f72e" providerId="LiveId" clId="{EF3C6A27-BE27-4A4F-96D9-B6B7349AEF44}" dt="2022-04-05T05:01:12.689" v="2688"/>
          <ac:spMkLst>
            <pc:docMk/>
            <pc:sldMk cId="903516895" sldId="603"/>
            <ac:spMk id="2" creationId="{C2F1E8EF-CAFF-450E-9962-D6291299B48E}"/>
          </ac:spMkLst>
        </pc:spChg>
        <pc:spChg chg="add del mod">
          <ac:chgData name="Sean Feldman" userId="c0f75423fe67f72e" providerId="LiveId" clId="{EF3C6A27-BE27-4A4F-96D9-B6B7349AEF44}" dt="2022-04-05T05:01:37.055" v="3248"/>
          <ac:spMkLst>
            <pc:docMk/>
            <pc:sldMk cId="903516895" sldId="603"/>
            <ac:spMk id="3" creationId="{CA763048-92B4-416A-9C03-0F8D40470385}"/>
          </ac:spMkLst>
        </pc:spChg>
        <pc:spChg chg="add mod">
          <ac:chgData name="Sean Feldman" userId="c0f75423fe67f72e" providerId="LiveId" clId="{EF3C6A27-BE27-4A4F-96D9-B6B7349AEF44}" dt="2022-04-05T05:01:37.055" v="3251"/>
          <ac:spMkLst>
            <pc:docMk/>
            <pc:sldMk cId="903516895" sldId="603"/>
            <ac:spMk id="5" creationId="{EDBFCF86-C62C-495A-9253-BBC9EB6D15D1}"/>
          </ac:spMkLst>
        </pc:spChg>
        <pc:spChg chg="del">
          <ac:chgData name="Sean Feldman" userId="c0f75423fe67f72e" providerId="LiveId" clId="{EF3C6A27-BE27-4A4F-96D9-B6B7349AEF44}" dt="2022-04-05T05:00:23.675" v="2128"/>
          <ac:spMkLst>
            <pc:docMk/>
            <pc:sldMk cId="903516895" sldId="603"/>
            <ac:spMk id="14" creationId="{0D72A8CF-FE92-49A6-BF51-1F7AD45701C9}"/>
          </ac:spMkLst>
        </pc:spChg>
      </pc:sldChg>
      <pc:sldChg chg="addSp delSp modSp mod">
        <pc:chgData name="Sean Feldman" userId="c0f75423fe67f72e" providerId="LiveId" clId="{EF3C6A27-BE27-4A4F-96D9-B6B7349AEF44}" dt="2022-04-05T05:01:37.054" v="3246"/>
        <pc:sldMkLst>
          <pc:docMk/>
          <pc:sldMk cId="2711429651" sldId="604"/>
        </pc:sldMkLst>
        <pc:spChg chg="add del mod">
          <ac:chgData name="Sean Feldman" userId="c0f75423fe67f72e" providerId="LiveId" clId="{EF3C6A27-BE27-4A4F-96D9-B6B7349AEF44}" dt="2022-04-05T05:01:12.688" v="2683"/>
          <ac:spMkLst>
            <pc:docMk/>
            <pc:sldMk cId="2711429651" sldId="604"/>
            <ac:spMk id="2" creationId="{4831F621-8FCF-41C2-AD81-A1FCF533A6BB}"/>
          </ac:spMkLst>
        </pc:spChg>
        <pc:spChg chg="add del mod">
          <ac:chgData name="Sean Feldman" userId="c0f75423fe67f72e" providerId="LiveId" clId="{EF3C6A27-BE27-4A4F-96D9-B6B7349AEF44}" dt="2022-04-05T05:01:37.054" v="3243"/>
          <ac:spMkLst>
            <pc:docMk/>
            <pc:sldMk cId="2711429651" sldId="604"/>
            <ac:spMk id="3" creationId="{B0844653-C830-4ECB-9776-C9134D660A30}"/>
          </ac:spMkLst>
        </pc:spChg>
        <pc:spChg chg="add mod">
          <ac:chgData name="Sean Feldman" userId="c0f75423fe67f72e" providerId="LiveId" clId="{EF3C6A27-BE27-4A4F-96D9-B6B7349AEF44}" dt="2022-04-05T05:01:37.054" v="3246"/>
          <ac:spMkLst>
            <pc:docMk/>
            <pc:sldMk cId="2711429651" sldId="604"/>
            <ac:spMk id="6" creationId="{FFED7391-7CD0-454C-BCFA-DEEBCFF4B20D}"/>
          </ac:spMkLst>
        </pc:spChg>
        <pc:spChg chg="del">
          <ac:chgData name="Sean Feldman" userId="c0f75423fe67f72e" providerId="LiveId" clId="{EF3C6A27-BE27-4A4F-96D9-B6B7349AEF44}" dt="2022-04-05T05:00:23.674" v="2123"/>
          <ac:spMkLst>
            <pc:docMk/>
            <pc:sldMk cId="2711429651" sldId="604"/>
            <ac:spMk id="12" creationId="{0B4DE56D-89AF-4A5D-91E2-89C3F0AF5369}"/>
          </ac:spMkLst>
        </pc:spChg>
      </pc:sldChg>
      <pc:sldChg chg="addSp delSp modSp mod delAnim modAnim">
        <pc:chgData name="Sean Feldman" userId="c0f75423fe67f72e" providerId="LiveId" clId="{EF3C6A27-BE27-4A4F-96D9-B6B7349AEF44}" dt="2022-04-05T05:01:36.975" v="2836"/>
        <pc:sldMkLst>
          <pc:docMk/>
          <pc:sldMk cId="3930188265" sldId="605"/>
        </pc:sldMkLst>
        <pc:spChg chg="add del mod">
          <ac:chgData name="Sean Feldman" userId="c0f75423fe67f72e" providerId="LiveId" clId="{EF3C6A27-BE27-4A4F-96D9-B6B7349AEF44}" dt="2022-04-05T05:01:12.614" v="2273"/>
          <ac:spMkLst>
            <pc:docMk/>
            <pc:sldMk cId="3930188265" sldId="605"/>
            <ac:spMk id="3" creationId="{AD45225E-579D-459F-9750-5E390CE286A8}"/>
          </ac:spMkLst>
        </pc:spChg>
        <pc:spChg chg="add del mod">
          <ac:chgData name="Sean Feldman" userId="c0f75423fe67f72e" providerId="LiveId" clId="{EF3C6A27-BE27-4A4F-96D9-B6B7349AEF44}" dt="2022-04-05T05:01:36.974" v="2833"/>
          <ac:spMkLst>
            <pc:docMk/>
            <pc:sldMk cId="3930188265" sldId="605"/>
            <ac:spMk id="4" creationId="{BC2FCA1A-BF4F-4656-8D06-D3AAC6B4DD02}"/>
          </ac:spMkLst>
        </pc:spChg>
        <pc:spChg chg="add mod">
          <ac:chgData name="Sean Feldman" userId="c0f75423fe67f72e" providerId="LiveId" clId="{EF3C6A27-BE27-4A4F-96D9-B6B7349AEF44}" dt="2022-04-05T05:01:36.975" v="2836"/>
          <ac:spMkLst>
            <pc:docMk/>
            <pc:sldMk cId="3930188265" sldId="605"/>
            <ac:spMk id="5" creationId="{34E0AFBF-392F-4388-A9A1-2EF1E34CA89B}"/>
          </ac:spMkLst>
        </pc:spChg>
        <pc:spChg chg="del">
          <ac:chgData name="Sean Feldman" userId="c0f75423fe67f72e" providerId="LiveId" clId="{EF3C6A27-BE27-4A4F-96D9-B6B7349AEF44}" dt="2022-04-05T05:00:23.598" v="1739"/>
          <ac:spMkLst>
            <pc:docMk/>
            <pc:sldMk cId="3930188265" sldId="605"/>
            <ac:spMk id="11" creationId="{50915F1E-2480-41D4-990C-55794633546F}"/>
          </ac:spMkLst>
        </pc:spChg>
        <pc:picChg chg="add mod">
          <ac:chgData name="Sean Feldman" userId="c0f75423fe67f72e" providerId="LiveId" clId="{EF3C6A27-BE27-4A4F-96D9-B6B7349AEF44}" dt="2022-04-04T02:05:58.954" v="311" actId="14100"/>
          <ac:picMkLst>
            <pc:docMk/>
            <pc:sldMk cId="3930188265" sldId="605"/>
            <ac:picMk id="2" creationId="{2F285D16-DBCF-4CC7-8E2D-F6296995019A}"/>
          </ac:picMkLst>
        </pc:picChg>
        <pc:picChg chg="del">
          <ac:chgData name="Sean Feldman" userId="c0f75423fe67f72e" providerId="LiveId" clId="{EF3C6A27-BE27-4A4F-96D9-B6B7349AEF44}" dt="2022-04-04T02:05:46.515" v="307" actId="478"/>
          <ac:picMkLst>
            <pc:docMk/>
            <pc:sldMk cId="3930188265" sldId="605"/>
            <ac:picMk id="3" creationId="{0D822075-BF07-4B74-B348-BF51E736CD7B}"/>
          </ac:picMkLst>
        </pc:picChg>
      </pc:sldChg>
      <pc:sldChg chg="addSp delSp modSp add del mod delAnim modAnim">
        <pc:chgData name="Sean Feldman" userId="c0f75423fe67f72e" providerId="LiveId" clId="{EF3C6A27-BE27-4A4F-96D9-B6B7349AEF44}" dt="2022-04-05T05:01:36.980" v="2866"/>
        <pc:sldMkLst>
          <pc:docMk/>
          <pc:sldMk cId="1226459209" sldId="606"/>
        </pc:sldMkLst>
        <pc:spChg chg="add del mod">
          <ac:chgData name="Sean Feldman" userId="c0f75423fe67f72e" providerId="LiveId" clId="{EF3C6A27-BE27-4A4F-96D9-B6B7349AEF44}" dt="2022-04-05T05:01:12.619" v="2303"/>
          <ac:spMkLst>
            <pc:docMk/>
            <pc:sldMk cId="1226459209" sldId="606"/>
            <ac:spMk id="3" creationId="{5AB8BAD1-287C-4B96-AD4F-69FCDD9A724E}"/>
          </ac:spMkLst>
        </pc:spChg>
        <pc:spChg chg="add del mod">
          <ac:chgData name="Sean Feldman" userId="c0f75423fe67f72e" providerId="LiveId" clId="{EF3C6A27-BE27-4A4F-96D9-B6B7349AEF44}" dt="2022-04-05T05:01:36.979" v="2863"/>
          <ac:spMkLst>
            <pc:docMk/>
            <pc:sldMk cId="1226459209" sldId="606"/>
            <ac:spMk id="4" creationId="{25AE6365-DBF7-4232-9BE7-3DE921B3EA64}"/>
          </ac:spMkLst>
        </pc:spChg>
        <pc:spChg chg="add mod">
          <ac:chgData name="Sean Feldman" userId="c0f75423fe67f72e" providerId="LiveId" clId="{EF3C6A27-BE27-4A4F-96D9-B6B7349AEF44}" dt="2022-04-05T05:01:36.980" v="2866"/>
          <ac:spMkLst>
            <pc:docMk/>
            <pc:sldMk cId="1226459209" sldId="606"/>
            <ac:spMk id="5" creationId="{0C4B16C0-4C8F-4A2E-94D6-31011264A1A8}"/>
          </ac:spMkLst>
        </pc:spChg>
        <pc:spChg chg="del">
          <ac:chgData name="Sean Feldman" userId="c0f75423fe67f72e" providerId="LiveId" clId="{EF3C6A27-BE27-4A4F-96D9-B6B7349AEF44}" dt="2022-04-05T05:00:23.603" v="1765"/>
          <ac:spMkLst>
            <pc:docMk/>
            <pc:sldMk cId="1226459209" sldId="606"/>
            <ac:spMk id="11" creationId="{917350B8-28DE-46EB-A524-E8640380ED66}"/>
          </ac:spMkLst>
        </pc:spChg>
        <pc:picChg chg="add mod">
          <ac:chgData name="Sean Feldman" userId="c0f75423fe67f72e" providerId="LiveId" clId="{EF3C6A27-BE27-4A4F-96D9-B6B7349AEF44}" dt="2022-04-04T02:22:22.416" v="384" actId="14100"/>
          <ac:picMkLst>
            <pc:docMk/>
            <pc:sldMk cId="1226459209" sldId="606"/>
            <ac:picMk id="2" creationId="{4C9C216F-0420-44F4-AA93-5CF72B1A88E7}"/>
          </ac:picMkLst>
        </pc:picChg>
        <pc:picChg chg="del">
          <ac:chgData name="Sean Feldman" userId="c0f75423fe67f72e" providerId="LiveId" clId="{EF3C6A27-BE27-4A4F-96D9-B6B7349AEF44}" dt="2022-04-04T02:22:11.084" v="380" actId="478"/>
          <ac:picMkLst>
            <pc:docMk/>
            <pc:sldMk cId="1226459209" sldId="606"/>
            <ac:picMk id="3" creationId="{736951CA-FC74-4FFF-8EA7-1AF612B9D0E2}"/>
          </ac:picMkLst>
        </pc:picChg>
      </pc:sldChg>
      <pc:sldChg chg="addSp delSp modSp mod delAnim modAnim">
        <pc:chgData name="Sean Feldman" userId="c0f75423fe67f72e" providerId="LiveId" clId="{EF3C6A27-BE27-4A4F-96D9-B6B7349AEF44}" dt="2022-04-05T05:01:36.983" v="2881"/>
        <pc:sldMkLst>
          <pc:docMk/>
          <pc:sldMk cId="2640500026" sldId="607"/>
        </pc:sldMkLst>
        <pc:spChg chg="add del mod">
          <ac:chgData name="Sean Feldman" userId="c0f75423fe67f72e" providerId="LiveId" clId="{EF3C6A27-BE27-4A4F-96D9-B6B7349AEF44}" dt="2022-04-05T05:01:12.622" v="2318"/>
          <ac:spMkLst>
            <pc:docMk/>
            <pc:sldMk cId="2640500026" sldId="607"/>
            <ac:spMk id="3" creationId="{4798DCD2-A615-479F-AA2F-C9280C26D393}"/>
          </ac:spMkLst>
        </pc:spChg>
        <pc:spChg chg="add del mod">
          <ac:chgData name="Sean Feldman" userId="c0f75423fe67f72e" providerId="LiveId" clId="{EF3C6A27-BE27-4A4F-96D9-B6B7349AEF44}" dt="2022-04-05T05:01:36.982" v="2878"/>
          <ac:spMkLst>
            <pc:docMk/>
            <pc:sldMk cId="2640500026" sldId="607"/>
            <ac:spMk id="4" creationId="{E3F6DDB0-4CE7-4E08-8648-856C6243DEFC}"/>
          </ac:spMkLst>
        </pc:spChg>
        <pc:spChg chg="add mod">
          <ac:chgData name="Sean Feldman" userId="c0f75423fe67f72e" providerId="LiveId" clId="{EF3C6A27-BE27-4A4F-96D9-B6B7349AEF44}" dt="2022-04-05T05:01:36.983" v="2881"/>
          <ac:spMkLst>
            <pc:docMk/>
            <pc:sldMk cId="2640500026" sldId="607"/>
            <ac:spMk id="5" creationId="{B77A535A-81FF-49DA-9E60-3BCE499E4171}"/>
          </ac:spMkLst>
        </pc:spChg>
        <pc:spChg chg="del">
          <ac:chgData name="Sean Feldman" userId="c0f75423fe67f72e" providerId="LiveId" clId="{EF3C6A27-BE27-4A4F-96D9-B6B7349AEF44}" dt="2022-04-05T05:00:23.606" v="1780"/>
          <ac:spMkLst>
            <pc:docMk/>
            <pc:sldMk cId="2640500026" sldId="607"/>
            <ac:spMk id="11" creationId="{91AED4B8-2F6D-486B-94D6-32A73E89CBD9}"/>
          </ac:spMkLst>
        </pc:spChg>
        <pc:picChg chg="add mod">
          <ac:chgData name="Sean Feldman" userId="c0f75423fe67f72e" providerId="LiveId" clId="{EF3C6A27-BE27-4A4F-96D9-B6B7349AEF44}" dt="2022-04-04T02:54:36.176" v="406" actId="14100"/>
          <ac:picMkLst>
            <pc:docMk/>
            <pc:sldMk cId="2640500026" sldId="607"/>
            <ac:picMk id="2" creationId="{4F2E584B-9430-4056-BF57-413DB9769CAB}"/>
          </ac:picMkLst>
        </pc:picChg>
        <pc:picChg chg="del">
          <ac:chgData name="Sean Feldman" userId="c0f75423fe67f72e" providerId="LiveId" clId="{EF3C6A27-BE27-4A4F-96D9-B6B7349AEF44}" dt="2022-04-04T02:51:03.759" v="400" actId="478"/>
          <ac:picMkLst>
            <pc:docMk/>
            <pc:sldMk cId="2640500026" sldId="607"/>
            <ac:picMk id="3" creationId="{922048C6-CE54-4B6E-AE43-D2279349A23D}"/>
          </ac:picMkLst>
        </pc:picChg>
      </pc:sldChg>
      <pc:sldChg chg="addSp delSp modSp mod">
        <pc:chgData name="Sean Feldman" userId="c0f75423fe67f72e" providerId="LiveId" clId="{EF3C6A27-BE27-4A4F-96D9-B6B7349AEF44}" dt="2022-04-05T05:01:36.985" v="2896"/>
        <pc:sldMkLst>
          <pc:docMk/>
          <pc:sldMk cId="383891409" sldId="608"/>
        </pc:sldMkLst>
        <pc:spChg chg="add del mod">
          <ac:chgData name="Sean Feldman" userId="c0f75423fe67f72e" providerId="LiveId" clId="{EF3C6A27-BE27-4A4F-96D9-B6B7349AEF44}" dt="2022-04-05T05:01:12.624" v="2333"/>
          <ac:spMkLst>
            <pc:docMk/>
            <pc:sldMk cId="383891409" sldId="608"/>
            <ac:spMk id="2" creationId="{18D6C182-92B1-4CF3-878C-B2209365B5FB}"/>
          </ac:spMkLst>
        </pc:spChg>
        <pc:spChg chg="add del mod">
          <ac:chgData name="Sean Feldman" userId="c0f75423fe67f72e" providerId="LiveId" clId="{EF3C6A27-BE27-4A4F-96D9-B6B7349AEF44}" dt="2022-04-05T05:01:36.985" v="2893"/>
          <ac:spMkLst>
            <pc:docMk/>
            <pc:sldMk cId="383891409" sldId="608"/>
            <ac:spMk id="4" creationId="{BEC5DCED-81D6-4A1B-A1AD-14F3F428E141}"/>
          </ac:spMkLst>
        </pc:spChg>
        <pc:spChg chg="add mod">
          <ac:chgData name="Sean Feldman" userId="c0f75423fe67f72e" providerId="LiveId" clId="{EF3C6A27-BE27-4A4F-96D9-B6B7349AEF44}" dt="2022-04-05T05:01:36.985" v="2896"/>
          <ac:spMkLst>
            <pc:docMk/>
            <pc:sldMk cId="383891409" sldId="608"/>
            <ac:spMk id="5" creationId="{09C809BB-B330-4481-931A-32F5C052DE52}"/>
          </ac:spMkLst>
        </pc:spChg>
        <pc:spChg chg="del">
          <ac:chgData name="Sean Feldman" userId="c0f75423fe67f72e" providerId="LiveId" clId="{EF3C6A27-BE27-4A4F-96D9-B6B7349AEF44}" dt="2022-04-05T05:00:23.610" v="1795"/>
          <ac:spMkLst>
            <pc:docMk/>
            <pc:sldMk cId="383891409" sldId="608"/>
            <ac:spMk id="11" creationId="{78D17697-2A9F-4967-BD8F-78DCE241EDD3}"/>
          </ac:spMkLst>
        </pc:spChg>
      </pc:sldChg>
      <pc:sldChg chg="addSp delSp modSp mod">
        <pc:chgData name="Sean Feldman" userId="c0f75423fe67f72e" providerId="LiveId" clId="{EF3C6A27-BE27-4A4F-96D9-B6B7349AEF44}" dt="2022-04-05T05:01:36.987" v="2906"/>
        <pc:sldMkLst>
          <pc:docMk/>
          <pc:sldMk cId="1370496416" sldId="609"/>
        </pc:sldMkLst>
        <pc:spChg chg="add del mod">
          <ac:chgData name="Sean Feldman" userId="c0f75423fe67f72e" providerId="LiveId" clId="{EF3C6A27-BE27-4A4F-96D9-B6B7349AEF44}" dt="2022-04-05T05:01:12.626" v="2343"/>
          <ac:spMkLst>
            <pc:docMk/>
            <pc:sldMk cId="1370496416" sldId="609"/>
            <ac:spMk id="3" creationId="{770BFFAC-ED31-4D6A-B4BF-93719461097B}"/>
          </ac:spMkLst>
        </pc:spChg>
        <pc:spChg chg="add del mod">
          <ac:chgData name="Sean Feldman" userId="c0f75423fe67f72e" providerId="LiveId" clId="{EF3C6A27-BE27-4A4F-96D9-B6B7349AEF44}" dt="2022-04-05T05:01:36.987" v="2903"/>
          <ac:spMkLst>
            <pc:docMk/>
            <pc:sldMk cId="1370496416" sldId="609"/>
            <ac:spMk id="4" creationId="{C7775DF2-9468-487D-946D-14D25B57CFEC}"/>
          </ac:spMkLst>
        </pc:spChg>
        <pc:spChg chg="add mod">
          <ac:chgData name="Sean Feldman" userId="c0f75423fe67f72e" providerId="LiveId" clId="{EF3C6A27-BE27-4A4F-96D9-B6B7349AEF44}" dt="2022-04-05T05:01:36.987" v="2906"/>
          <ac:spMkLst>
            <pc:docMk/>
            <pc:sldMk cId="1370496416" sldId="609"/>
            <ac:spMk id="5" creationId="{0E4D337E-564B-4D8C-A130-0D99B47553EC}"/>
          </ac:spMkLst>
        </pc:spChg>
        <pc:spChg chg="del">
          <ac:chgData name="Sean Feldman" userId="c0f75423fe67f72e" providerId="LiveId" clId="{EF3C6A27-BE27-4A4F-96D9-B6B7349AEF44}" dt="2022-04-05T05:00:23.612" v="1805"/>
          <ac:spMkLst>
            <pc:docMk/>
            <pc:sldMk cId="1370496416" sldId="609"/>
            <ac:spMk id="11" creationId="{C0A2148C-2153-4D9E-906B-5BEB6C4981EE}"/>
          </ac:spMkLst>
        </pc:spChg>
      </pc:sldChg>
      <pc:sldChg chg="addSp delSp modSp mod">
        <pc:chgData name="Sean Feldman" userId="c0f75423fe67f72e" providerId="LiveId" clId="{EF3C6A27-BE27-4A4F-96D9-B6B7349AEF44}" dt="2022-04-05T05:01:37" v="2976"/>
        <pc:sldMkLst>
          <pc:docMk/>
          <pc:sldMk cId="1032417279" sldId="610"/>
        </pc:sldMkLst>
        <pc:spChg chg="add del mod">
          <ac:chgData name="Sean Feldman" userId="c0f75423fe67f72e" providerId="LiveId" clId="{EF3C6A27-BE27-4A4F-96D9-B6B7349AEF44}" dt="2022-04-05T05:01:12.638" v="2413"/>
          <ac:spMkLst>
            <pc:docMk/>
            <pc:sldMk cId="1032417279" sldId="610"/>
            <ac:spMk id="2" creationId="{850084DE-1B0C-46E8-81D2-5FFF5F143AE3}"/>
          </ac:spMkLst>
        </pc:spChg>
        <pc:spChg chg="add del mod">
          <ac:chgData name="Sean Feldman" userId="c0f75423fe67f72e" providerId="LiveId" clId="{EF3C6A27-BE27-4A4F-96D9-B6B7349AEF44}" dt="2022-04-05T05:01:36.999" v="2973"/>
          <ac:spMkLst>
            <pc:docMk/>
            <pc:sldMk cId="1032417279" sldId="610"/>
            <ac:spMk id="4" creationId="{1355326D-C913-48CD-B03B-FB1554D25B0A}"/>
          </ac:spMkLst>
        </pc:spChg>
        <pc:spChg chg="add mod">
          <ac:chgData name="Sean Feldman" userId="c0f75423fe67f72e" providerId="LiveId" clId="{EF3C6A27-BE27-4A4F-96D9-B6B7349AEF44}" dt="2022-04-05T05:01:37" v="2976"/>
          <ac:spMkLst>
            <pc:docMk/>
            <pc:sldMk cId="1032417279" sldId="610"/>
            <ac:spMk id="5" creationId="{979372FD-0E1E-4819-800E-8DF19430FC01}"/>
          </ac:spMkLst>
        </pc:spChg>
        <pc:spChg chg="del">
          <ac:chgData name="Sean Feldman" userId="c0f75423fe67f72e" providerId="LiveId" clId="{EF3C6A27-BE27-4A4F-96D9-B6B7349AEF44}" dt="2022-04-05T05:00:23.626" v="1869"/>
          <ac:spMkLst>
            <pc:docMk/>
            <pc:sldMk cId="1032417279" sldId="610"/>
            <ac:spMk id="11" creationId="{D06ECE54-729F-4ECA-99FC-D797E19A0ECD}"/>
          </ac:spMkLst>
        </pc:spChg>
      </pc:sldChg>
      <pc:sldChg chg="addSp delSp modSp mod">
        <pc:chgData name="Sean Feldman" userId="c0f75423fe67f72e" providerId="LiveId" clId="{EF3C6A27-BE27-4A4F-96D9-B6B7349AEF44}" dt="2022-04-05T05:01:36.999" v="2971"/>
        <pc:sldMkLst>
          <pc:docMk/>
          <pc:sldMk cId="1943575527" sldId="611"/>
        </pc:sldMkLst>
        <pc:spChg chg="add del mod">
          <ac:chgData name="Sean Feldman" userId="c0f75423fe67f72e" providerId="LiveId" clId="{EF3C6A27-BE27-4A4F-96D9-B6B7349AEF44}" dt="2022-04-05T05:01:12.637" v="2408"/>
          <ac:spMkLst>
            <pc:docMk/>
            <pc:sldMk cId="1943575527" sldId="611"/>
            <ac:spMk id="2" creationId="{F17F7102-DB59-4139-B940-D9733FF1765F}"/>
          </ac:spMkLst>
        </pc:spChg>
        <pc:spChg chg="add del mod">
          <ac:chgData name="Sean Feldman" userId="c0f75423fe67f72e" providerId="LiveId" clId="{EF3C6A27-BE27-4A4F-96D9-B6B7349AEF44}" dt="2022-04-05T05:01:36.998" v="2968"/>
          <ac:spMkLst>
            <pc:docMk/>
            <pc:sldMk cId="1943575527" sldId="611"/>
            <ac:spMk id="5" creationId="{7285C550-FBBB-450C-B424-042DA7562C98}"/>
          </ac:spMkLst>
        </pc:spChg>
        <pc:spChg chg="add mod">
          <ac:chgData name="Sean Feldman" userId="c0f75423fe67f72e" providerId="LiveId" clId="{EF3C6A27-BE27-4A4F-96D9-B6B7349AEF44}" dt="2022-04-05T05:01:36.999" v="2971"/>
          <ac:spMkLst>
            <pc:docMk/>
            <pc:sldMk cId="1943575527" sldId="611"/>
            <ac:spMk id="6" creationId="{FF0502FF-EA07-4119-8B4F-884C1AF27663}"/>
          </ac:spMkLst>
        </pc:spChg>
        <pc:spChg chg="del">
          <ac:chgData name="Sean Feldman" userId="c0f75423fe67f72e" providerId="LiveId" clId="{EF3C6A27-BE27-4A4F-96D9-B6B7349AEF44}" dt="2022-04-05T05:00:23.625" v="1864"/>
          <ac:spMkLst>
            <pc:docMk/>
            <pc:sldMk cId="1943575527" sldId="611"/>
            <ac:spMk id="12" creationId="{199D4284-72ED-4992-BB65-16D53D3E7582}"/>
          </ac:spMkLst>
        </pc:spChg>
        <pc:picChg chg="add mod">
          <ac:chgData name="Sean Feldman" userId="c0f75423fe67f72e" providerId="LiveId" clId="{EF3C6A27-BE27-4A4F-96D9-B6B7349AEF44}" dt="2022-04-04T04:06:01.422" v="717" actId="1076"/>
          <ac:picMkLst>
            <pc:docMk/>
            <pc:sldMk cId="1943575527" sldId="611"/>
            <ac:picMk id="3" creationId="{90F63BAC-DF28-4EDA-B2BD-DF61E9BCB911}"/>
          </ac:picMkLst>
        </pc:picChg>
        <pc:picChg chg="del">
          <ac:chgData name="Sean Feldman" userId="c0f75423fe67f72e" providerId="LiveId" clId="{EF3C6A27-BE27-4A4F-96D9-B6B7349AEF44}" dt="2022-04-04T04:06:03.125" v="718" actId="478"/>
          <ac:picMkLst>
            <pc:docMk/>
            <pc:sldMk cId="1943575527" sldId="611"/>
            <ac:picMk id="5" creationId="{ED958F6F-40F2-47CC-B6C6-CE6DB963FF88}"/>
          </ac:picMkLst>
        </pc:picChg>
      </pc:sldChg>
      <pc:sldChg chg="addSp delSp modSp mod">
        <pc:chgData name="Sean Feldman" userId="c0f75423fe67f72e" providerId="LiveId" clId="{EF3C6A27-BE27-4A4F-96D9-B6B7349AEF44}" dt="2022-04-05T05:01:37.001" v="2981"/>
        <pc:sldMkLst>
          <pc:docMk/>
          <pc:sldMk cId="3381418598" sldId="612"/>
        </pc:sldMkLst>
        <pc:spChg chg="add del mod">
          <ac:chgData name="Sean Feldman" userId="c0f75423fe67f72e" providerId="LiveId" clId="{EF3C6A27-BE27-4A4F-96D9-B6B7349AEF44}" dt="2022-04-05T05:01:12.639" v="2418"/>
          <ac:spMkLst>
            <pc:docMk/>
            <pc:sldMk cId="3381418598" sldId="612"/>
            <ac:spMk id="2" creationId="{181948C3-CC87-464F-8979-CA5C907FF06A}"/>
          </ac:spMkLst>
        </pc:spChg>
        <pc:spChg chg="add del mod">
          <ac:chgData name="Sean Feldman" userId="c0f75423fe67f72e" providerId="LiveId" clId="{EF3C6A27-BE27-4A4F-96D9-B6B7349AEF44}" dt="2022-04-05T05:01:37" v="2978"/>
          <ac:spMkLst>
            <pc:docMk/>
            <pc:sldMk cId="3381418598" sldId="612"/>
            <ac:spMk id="3" creationId="{E18C83D8-594A-48F4-9AA5-43C3322ECC3C}"/>
          </ac:spMkLst>
        </pc:spChg>
        <pc:spChg chg="add mod">
          <ac:chgData name="Sean Feldman" userId="c0f75423fe67f72e" providerId="LiveId" clId="{EF3C6A27-BE27-4A4F-96D9-B6B7349AEF44}" dt="2022-04-05T05:01:37.001" v="2981"/>
          <ac:spMkLst>
            <pc:docMk/>
            <pc:sldMk cId="3381418598" sldId="612"/>
            <ac:spMk id="5" creationId="{916EBF70-A266-464E-A27D-B378E30384B7}"/>
          </ac:spMkLst>
        </pc:spChg>
        <pc:spChg chg="del">
          <ac:chgData name="Sean Feldman" userId="c0f75423fe67f72e" providerId="LiveId" clId="{EF3C6A27-BE27-4A4F-96D9-B6B7349AEF44}" dt="2022-04-05T05:00:23.627" v="1874"/>
          <ac:spMkLst>
            <pc:docMk/>
            <pc:sldMk cId="3381418598" sldId="612"/>
            <ac:spMk id="12" creationId="{E5D9DA05-E8F2-45B7-AE31-A4220577DF3D}"/>
          </ac:spMkLst>
        </pc:spChg>
        <pc:picChg chg="add del">
          <ac:chgData name="Sean Feldman" userId="c0f75423fe67f72e" providerId="LiveId" clId="{EF3C6A27-BE27-4A4F-96D9-B6B7349AEF44}" dt="2022-04-04T04:08:10.918" v="720" actId="22"/>
          <ac:picMkLst>
            <pc:docMk/>
            <pc:sldMk cId="3381418598" sldId="612"/>
            <ac:picMk id="3" creationId="{D2B8610B-754F-411B-8944-10B18CBC2177}"/>
          </ac:picMkLst>
        </pc:picChg>
        <pc:picChg chg="add del mod">
          <ac:chgData name="Sean Feldman" userId="c0f75423fe67f72e" providerId="LiveId" clId="{EF3C6A27-BE27-4A4F-96D9-B6B7349AEF44}" dt="2022-04-04T04:11:34.972" v="728" actId="478"/>
          <ac:picMkLst>
            <pc:docMk/>
            <pc:sldMk cId="3381418598" sldId="612"/>
            <ac:picMk id="6" creationId="{BA3D49C5-2BF2-46DC-A7FF-14D41F475CC2}"/>
          </ac:picMkLst>
        </pc:picChg>
        <pc:picChg chg="del">
          <ac:chgData name="Sean Feldman" userId="c0f75423fe67f72e" providerId="LiveId" clId="{EF3C6A27-BE27-4A4F-96D9-B6B7349AEF44}" dt="2022-04-04T04:12:15.110" v="732" actId="478"/>
          <ac:picMkLst>
            <pc:docMk/>
            <pc:sldMk cId="3381418598" sldId="612"/>
            <ac:picMk id="7" creationId="{5DB694F5-B863-4E15-A0EA-C9C73C24B231}"/>
          </ac:picMkLst>
        </pc:picChg>
        <pc:picChg chg="add mod">
          <ac:chgData name="Sean Feldman" userId="c0f75423fe67f72e" providerId="LiveId" clId="{EF3C6A27-BE27-4A4F-96D9-B6B7349AEF44}" dt="2022-04-04T04:12:13.063" v="731" actId="1440"/>
          <ac:picMkLst>
            <pc:docMk/>
            <pc:sldMk cId="3381418598" sldId="612"/>
            <ac:picMk id="9" creationId="{0355EA31-1595-4606-BAFB-8FF00B085E76}"/>
          </ac:picMkLst>
        </pc:picChg>
      </pc:sldChg>
      <pc:sldChg chg="addSp delSp modSp mod delAnim modAnim">
        <pc:chgData name="Sean Feldman" userId="c0f75423fe67f72e" providerId="LiveId" clId="{EF3C6A27-BE27-4A4F-96D9-B6B7349AEF44}" dt="2022-04-05T05:01:37.002" v="2986"/>
        <pc:sldMkLst>
          <pc:docMk/>
          <pc:sldMk cId="4288280785" sldId="613"/>
        </pc:sldMkLst>
        <pc:spChg chg="add del mod">
          <ac:chgData name="Sean Feldman" userId="c0f75423fe67f72e" providerId="LiveId" clId="{EF3C6A27-BE27-4A4F-96D9-B6B7349AEF44}" dt="2022-04-05T05:01:12.640" v="2423"/>
          <ac:spMkLst>
            <pc:docMk/>
            <pc:sldMk cId="4288280785" sldId="613"/>
            <ac:spMk id="2" creationId="{00AE4262-16D1-4A79-B158-41269ABFF048}"/>
          </ac:spMkLst>
        </pc:spChg>
        <pc:spChg chg="del">
          <ac:chgData name="Sean Feldman" userId="c0f75423fe67f72e" providerId="LiveId" clId="{EF3C6A27-BE27-4A4F-96D9-B6B7349AEF44}" dt="2022-04-04T04:13:23.781" v="734" actId="478"/>
          <ac:spMkLst>
            <pc:docMk/>
            <pc:sldMk cId="4288280785" sldId="613"/>
            <ac:spMk id="2" creationId="{70CDE6C4-6696-43B6-A79F-31EAF0D0922B}"/>
          </ac:spMkLst>
        </pc:spChg>
        <pc:spChg chg="add del mod">
          <ac:chgData name="Sean Feldman" userId="c0f75423fe67f72e" providerId="LiveId" clId="{EF3C6A27-BE27-4A4F-96D9-B6B7349AEF44}" dt="2022-04-05T05:01:37.001" v="2983"/>
          <ac:spMkLst>
            <pc:docMk/>
            <pc:sldMk cId="4288280785" sldId="613"/>
            <ac:spMk id="3" creationId="{ABC5E182-35EF-45A7-A166-DBCABA5F738B}"/>
          </ac:spMkLst>
        </pc:spChg>
        <pc:spChg chg="add mod">
          <ac:chgData name="Sean Feldman" userId="c0f75423fe67f72e" providerId="LiveId" clId="{EF3C6A27-BE27-4A4F-96D9-B6B7349AEF44}" dt="2022-04-05T05:01:37.002" v="2986"/>
          <ac:spMkLst>
            <pc:docMk/>
            <pc:sldMk cId="4288280785" sldId="613"/>
            <ac:spMk id="5" creationId="{B7A24011-1280-4B8D-B435-71832283214E}"/>
          </ac:spMkLst>
        </pc:spChg>
        <pc:spChg chg="del">
          <ac:chgData name="Sean Feldman" userId="c0f75423fe67f72e" providerId="LiveId" clId="{EF3C6A27-BE27-4A4F-96D9-B6B7349AEF44}" dt="2022-04-05T05:00:23.628" v="1879"/>
          <ac:spMkLst>
            <pc:docMk/>
            <pc:sldMk cId="4288280785" sldId="613"/>
            <ac:spMk id="12" creationId="{40748A67-59BC-475F-890C-766E1310AA0A}"/>
          </ac:spMkLst>
        </pc:spChg>
        <pc:picChg chg="del">
          <ac:chgData name="Sean Feldman" userId="c0f75423fe67f72e" providerId="LiveId" clId="{EF3C6A27-BE27-4A4F-96D9-B6B7349AEF44}" dt="2022-04-04T04:12:22.593" v="733" actId="478"/>
          <ac:picMkLst>
            <pc:docMk/>
            <pc:sldMk cId="4288280785" sldId="613"/>
            <ac:picMk id="3" creationId="{6C82A9FF-2DD9-40A0-A622-7B4A92B8D188}"/>
          </ac:picMkLst>
        </pc:picChg>
        <pc:picChg chg="add mod">
          <ac:chgData name="Sean Feldman" userId="c0f75423fe67f72e" providerId="LiveId" clId="{EF3C6A27-BE27-4A4F-96D9-B6B7349AEF44}" dt="2022-04-04T04:16:47.608" v="742" actId="14100"/>
          <ac:picMkLst>
            <pc:docMk/>
            <pc:sldMk cId="4288280785" sldId="613"/>
            <ac:picMk id="4" creationId="{FE7F0D95-9E45-483B-9DCD-24D53F82AFB5}"/>
          </ac:picMkLst>
        </pc:picChg>
      </pc:sldChg>
      <pc:sldChg chg="addSp delSp modSp mod">
        <pc:chgData name="Sean Feldman" userId="c0f75423fe67f72e" providerId="LiveId" clId="{EF3C6A27-BE27-4A4F-96D9-B6B7349AEF44}" dt="2022-04-05T05:01:37.008" v="3016"/>
        <pc:sldMkLst>
          <pc:docMk/>
          <pc:sldMk cId="1736707048" sldId="614"/>
        </pc:sldMkLst>
        <pc:spChg chg="add del mod">
          <ac:chgData name="Sean Feldman" userId="c0f75423fe67f72e" providerId="LiveId" clId="{EF3C6A27-BE27-4A4F-96D9-B6B7349AEF44}" dt="2022-04-05T05:01:12.645" v="2453"/>
          <ac:spMkLst>
            <pc:docMk/>
            <pc:sldMk cId="1736707048" sldId="614"/>
            <ac:spMk id="2" creationId="{5E5BE9AC-CEAE-46BF-9973-249BCE77CF19}"/>
          </ac:spMkLst>
        </pc:spChg>
        <pc:spChg chg="add del mod">
          <ac:chgData name="Sean Feldman" userId="c0f75423fe67f72e" providerId="LiveId" clId="{EF3C6A27-BE27-4A4F-96D9-B6B7349AEF44}" dt="2022-04-05T05:01:37.007" v="3013"/>
          <ac:spMkLst>
            <pc:docMk/>
            <pc:sldMk cId="1736707048" sldId="614"/>
            <ac:spMk id="3" creationId="{BD47011C-9932-4CB0-9EC7-765ACF5B92A8}"/>
          </ac:spMkLst>
        </pc:spChg>
        <pc:spChg chg="add mod">
          <ac:chgData name="Sean Feldman" userId="c0f75423fe67f72e" providerId="LiveId" clId="{EF3C6A27-BE27-4A4F-96D9-B6B7349AEF44}" dt="2022-04-05T05:01:37.008" v="3016"/>
          <ac:spMkLst>
            <pc:docMk/>
            <pc:sldMk cId="1736707048" sldId="614"/>
            <ac:spMk id="5" creationId="{BC029601-FC5C-4913-A50D-D76CA1752D7F}"/>
          </ac:spMkLst>
        </pc:spChg>
        <pc:spChg chg="del">
          <ac:chgData name="Sean Feldman" userId="c0f75423fe67f72e" providerId="LiveId" clId="{EF3C6A27-BE27-4A4F-96D9-B6B7349AEF44}" dt="2022-04-05T05:00:23.633" v="1905"/>
          <ac:spMkLst>
            <pc:docMk/>
            <pc:sldMk cId="1736707048" sldId="614"/>
            <ac:spMk id="11" creationId="{2943ECE7-DA03-402D-A085-C64CA4A8ED5F}"/>
          </ac:spMkLst>
        </pc:spChg>
      </pc:sldChg>
      <pc:sldChg chg="addSp delSp modSp mod">
        <pc:chgData name="Sean Feldman" userId="c0f75423fe67f72e" providerId="LiveId" clId="{EF3C6A27-BE27-4A4F-96D9-B6B7349AEF44}" dt="2022-04-05T05:01:37.010" v="3026"/>
        <pc:sldMkLst>
          <pc:docMk/>
          <pc:sldMk cId="3073822873" sldId="615"/>
        </pc:sldMkLst>
        <pc:spChg chg="add del mod">
          <ac:chgData name="Sean Feldman" userId="c0f75423fe67f72e" providerId="LiveId" clId="{EF3C6A27-BE27-4A4F-96D9-B6B7349AEF44}" dt="2022-04-05T05:01:12.648" v="2463"/>
          <ac:spMkLst>
            <pc:docMk/>
            <pc:sldMk cId="3073822873" sldId="615"/>
            <ac:spMk id="2" creationId="{4FD0B6AC-5F3C-49A8-BA54-714868C25883}"/>
          </ac:spMkLst>
        </pc:spChg>
        <pc:spChg chg="add del mod">
          <ac:chgData name="Sean Feldman" userId="c0f75423fe67f72e" providerId="LiveId" clId="{EF3C6A27-BE27-4A4F-96D9-B6B7349AEF44}" dt="2022-04-05T05:01:37.009" v="3023"/>
          <ac:spMkLst>
            <pc:docMk/>
            <pc:sldMk cId="3073822873" sldId="615"/>
            <ac:spMk id="3" creationId="{6E62E665-C2C4-4B72-8B69-30D69F9FF8A6}"/>
          </ac:spMkLst>
        </pc:spChg>
        <pc:spChg chg="add mod">
          <ac:chgData name="Sean Feldman" userId="c0f75423fe67f72e" providerId="LiveId" clId="{EF3C6A27-BE27-4A4F-96D9-B6B7349AEF44}" dt="2022-04-05T05:01:37.010" v="3026"/>
          <ac:spMkLst>
            <pc:docMk/>
            <pc:sldMk cId="3073822873" sldId="615"/>
            <ac:spMk id="5" creationId="{52C40917-C4C7-4A3D-A46A-2F9618C1C1C9}"/>
          </ac:spMkLst>
        </pc:spChg>
        <pc:spChg chg="del">
          <ac:chgData name="Sean Feldman" userId="c0f75423fe67f72e" providerId="LiveId" clId="{EF3C6A27-BE27-4A4F-96D9-B6B7349AEF44}" dt="2022-04-05T05:00:23.635" v="1915"/>
          <ac:spMkLst>
            <pc:docMk/>
            <pc:sldMk cId="3073822873" sldId="615"/>
            <ac:spMk id="11" creationId="{5B8BCDD6-FD2F-48F7-ACDB-9E6916892AF0}"/>
          </ac:spMkLst>
        </pc:spChg>
      </pc:sldChg>
      <pc:sldChg chg="addSp delSp modSp mod">
        <pc:chgData name="Sean Feldman" userId="c0f75423fe67f72e" providerId="LiveId" clId="{EF3C6A27-BE27-4A4F-96D9-B6B7349AEF44}" dt="2022-04-05T05:01:37.015" v="3056"/>
        <pc:sldMkLst>
          <pc:docMk/>
          <pc:sldMk cId="1308262402" sldId="616"/>
        </pc:sldMkLst>
        <pc:spChg chg="add del mod">
          <ac:chgData name="Sean Feldman" userId="c0f75423fe67f72e" providerId="LiveId" clId="{EF3C6A27-BE27-4A4F-96D9-B6B7349AEF44}" dt="2022-04-05T05:01:12.653" v="2493"/>
          <ac:spMkLst>
            <pc:docMk/>
            <pc:sldMk cId="1308262402" sldId="616"/>
            <ac:spMk id="3" creationId="{052D31B9-5191-40E7-BD08-2D49BED751D9}"/>
          </ac:spMkLst>
        </pc:spChg>
        <pc:spChg chg="add del mod">
          <ac:chgData name="Sean Feldman" userId="c0f75423fe67f72e" providerId="LiveId" clId="{EF3C6A27-BE27-4A4F-96D9-B6B7349AEF44}" dt="2022-04-05T05:01:37.014" v="3053"/>
          <ac:spMkLst>
            <pc:docMk/>
            <pc:sldMk cId="1308262402" sldId="616"/>
            <ac:spMk id="4" creationId="{403E3D7B-1387-4E02-A165-62D13EFF116A}"/>
          </ac:spMkLst>
        </pc:spChg>
        <pc:spChg chg="add mod">
          <ac:chgData name="Sean Feldman" userId="c0f75423fe67f72e" providerId="LiveId" clId="{EF3C6A27-BE27-4A4F-96D9-B6B7349AEF44}" dt="2022-04-05T05:01:37.015" v="3056"/>
          <ac:spMkLst>
            <pc:docMk/>
            <pc:sldMk cId="1308262402" sldId="616"/>
            <ac:spMk id="5" creationId="{7B4464BE-A918-41FB-9D8D-10A21F087DFE}"/>
          </ac:spMkLst>
        </pc:spChg>
        <pc:spChg chg="del">
          <ac:chgData name="Sean Feldman" userId="c0f75423fe67f72e" providerId="LiveId" clId="{EF3C6A27-BE27-4A4F-96D9-B6B7349AEF44}" dt="2022-04-05T05:00:23.640" v="1943"/>
          <ac:spMkLst>
            <pc:docMk/>
            <pc:sldMk cId="1308262402" sldId="616"/>
            <ac:spMk id="11" creationId="{B2DE8199-C0CC-4143-925E-18B05B58AE96}"/>
          </ac:spMkLst>
        </pc:spChg>
      </pc:sldChg>
      <pc:sldChg chg="addSp delSp modSp mod">
        <pc:chgData name="Sean Feldman" userId="c0f75423fe67f72e" providerId="LiveId" clId="{EF3C6A27-BE27-4A4F-96D9-B6B7349AEF44}" dt="2022-04-05T05:01:37.018" v="3066"/>
        <pc:sldMkLst>
          <pc:docMk/>
          <pc:sldMk cId="86717298" sldId="617"/>
        </pc:sldMkLst>
        <pc:spChg chg="add del mod">
          <ac:chgData name="Sean Feldman" userId="c0f75423fe67f72e" providerId="LiveId" clId="{EF3C6A27-BE27-4A4F-96D9-B6B7349AEF44}" dt="2022-04-05T05:01:12.654" v="2503"/>
          <ac:spMkLst>
            <pc:docMk/>
            <pc:sldMk cId="86717298" sldId="617"/>
            <ac:spMk id="4" creationId="{85D69EAD-103B-44D4-B648-2BDF2C997A1E}"/>
          </ac:spMkLst>
        </pc:spChg>
        <pc:spChg chg="add del mod">
          <ac:chgData name="Sean Feldman" userId="c0f75423fe67f72e" providerId="LiveId" clId="{EF3C6A27-BE27-4A4F-96D9-B6B7349AEF44}" dt="2022-04-05T05:01:37.017" v="3063"/>
          <ac:spMkLst>
            <pc:docMk/>
            <pc:sldMk cId="86717298" sldId="617"/>
            <ac:spMk id="5" creationId="{C063FF99-4F36-4BFB-B3A4-0A6D5BD0FB7D}"/>
          </ac:spMkLst>
        </pc:spChg>
        <pc:spChg chg="add mod">
          <ac:chgData name="Sean Feldman" userId="c0f75423fe67f72e" providerId="LiveId" clId="{EF3C6A27-BE27-4A4F-96D9-B6B7349AEF44}" dt="2022-04-05T05:01:37.018" v="3066"/>
          <ac:spMkLst>
            <pc:docMk/>
            <pc:sldMk cId="86717298" sldId="617"/>
            <ac:spMk id="6" creationId="{18AB0A8B-7F82-4114-8831-0AF6E2F8D8BA}"/>
          </ac:spMkLst>
        </pc:spChg>
        <pc:spChg chg="del">
          <ac:chgData name="Sean Feldman" userId="c0f75423fe67f72e" providerId="LiveId" clId="{EF3C6A27-BE27-4A4F-96D9-B6B7349AEF44}" dt="2022-04-05T05:00:23.642" v="1953"/>
          <ac:spMkLst>
            <pc:docMk/>
            <pc:sldMk cId="86717298" sldId="617"/>
            <ac:spMk id="12" creationId="{B7088F95-EC02-45ED-86D0-2FE70A0D13FA}"/>
          </ac:spMkLst>
        </pc:spChg>
      </pc:sldChg>
      <pc:sldChg chg="addSp delSp modSp mod">
        <pc:chgData name="Sean Feldman" userId="c0f75423fe67f72e" providerId="LiveId" clId="{EF3C6A27-BE27-4A4F-96D9-B6B7349AEF44}" dt="2022-04-05T05:01:37.046" v="3206"/>
        <pc:sldMkLst>
          <pc:docMk/>
          <pc:sldMk cId="1431120483" sldId="619"/>
        </pc:sldMkLst>
        <pc:spChg chg="add del mod">
          <ac:chgData name="Sean Feldman" userId="c0f75423fe67f72e" providerId="LiveId" clId="{EF3C6A27-BE27-4A4F-96D9-B6B7349AEF44}" dt="2022-04-05T05:01:12.681" v="2643"/>
          <ac:spMkLst>
            <pc:docMk/>
            <pc:sldMk cId="1431120483" sldId="619"/>
            <ac:spMk id="2" creationId="{103074C8-D5A4-40A3-B8A1-D42805DA2F8C}"/>
          </ac:spMkLst>
        </pc:spChg>
        <pc:spChg chg="add del mod">
          <ac:chgData name="Sean Feldman" userId="c0f75423fe67f72e" providerId="LiveId" clId="{EF3C6A27-BE27-4A4F-96D9-B6B7349AEF44}" dt="2022-04-05T05:01:37.045" v="3203"/>
          <ac:spMkLst>
            <pc:docMk/>
            <pc:sldMk cId="1431120483" sldId="619"/>
            <ac:spMk id="3" creationId="{9AE8560C-C507-40FC-AAD9-5188518955F8}"/>
          </ac:spMkLst>
        </pc:spChg>
        <pc:spChg chg="add mod">
          <ac:chgData name="Sean Feldman" userId="c0f75423fe67f72e" providerId="LiveId" clId="{EF3C6A27-BE27-4A4F-96D9-B6B7349AEF44}" dt="2022-04-05T05:01:37.046" v="3206"/>
          <ac:spMkLst>
            <pc:docMk/>
            <pc:sldMk cId="1431120483" sldId="619"/>
            <ac:spMk id="7" creationId="{7A626F20-4A8E-4784-BB61-1B2E49553F36}"/>
          </ac:spMkLst>
        </pc:spChg>
        <pc:spChg chg="del">
          <ac:chgData name="Sean Feldman" userId="c0f75423fe67f72e" providerId="LiveId" clId="{EF3C6A27-BE27-4A4F-96D9-B6B7349AEF44}" dt="2022-04-05T05:00:23.667" v="2083"/>
          <ac:spMkLst>
            <pc:docMk/>
            <pc:sldMk cId="1431120483" sldId="619"/>
            <ac:spMk id="20" creationId="{223A91AC-681E-4A2A-BA83-4012C9490777}"/>
          </ac:spMkLst>
        </pc:spChg>
      </pc:sldChg>
      <pc:sldChg chg="addSp delSp modSp mod">
        <pc:chgData name="Sean Feldman" userId="c0f75423fe67f72e" providerId="LiveId" clId="{EF3C6A27-BE27-4A4F-96D9-B6B7349AEF44}" dt="2022-04-05T05:01:37.047" v="3211"/>
        <pc:sldMkLst>
          <pc:docMk/>
          <pc:sldMk cId="274492075" sldId="620"/>
        </pc:sldMkLst>
        <pc:spChg chg="add del mod">
          <ac:chgData name="Sean Feldman" userId="c0f75423fe67f72e" providerId="LiveId" clId="{EF3C6A27-BE27-4A4F-96D9-B6B7349AEF44}" dt="2022-04-05T05:01:12.682" v="2648"/>
          <ac:spMkLst>
            <pc:docMk/>
            <pc:sldMk cId="274492075" sldId="620"/>
            <ac:spMk id="2" creationId="{560C09ED-0C78-429E-B792-D09AFEA3BDB4}"/>
          </ac:spMkLst>
        </pc:spChg>
        <pc:spChg chg="add del mod">
          <ac:chgData name="Sean Feldman" userId="c0f75423fe67f72e" providerId="LiveId" clId="{EF3C6A27-BE27-4A4F-96D9-B6B7349AEF44}" dt="2022-04-05T05:01:37.046" v="3208"/>
          <ac:spMkLst>
            <pc:docMk/>
            <pc:sldMk cId="274492075" sldId="620"/>
            <ac:spMk id="3" creationId="{216FBC16-ABB8-48D6-8858-0D646B0DB722}"/>
          </ac:spMkLst>
        </pc:spChg>
        <pc:spChg chg="add mod">
          <ac:chgData name="Sean Feldman" userId="c0f75423fe67f72e" providerId="LiveId" clId="{EF3C6A27-BE27-4A4F-96D9-B6B7349AEF44}" dt="2022-04-05T05:01:37.047" v="3211"/>
          <ac:spMkLst>
            <pc:docMk/>
            <pc:sldMk cId="274492075" sldId="620"/>
            <ac:spMk id="5" creationId="{F0776156-BE14-4D5E-9BF1-9BEEED22E528}"/>
          </ac:spMkLst>
        </pc:spChg>
        <pc:spChg chg="del">
          <ac:chgData name="Sean Feldman" userId="c0f75423fe67f72e" providerId="LiveId" clId="{EF3C6A27-BE27-4A4F-96D9-B6B7349AEF44}" dt="2022-04-05T05:00:23.668" v="2088"/>
          <ac:spMkLst>
            <pc:docMk/>
            <pc:sldMk cId="274492075" sldId="620"/>
            <ac:spMk id="27" creationId="{E9B7ACF4-484B-41AC-ACC8-F8C51C7F4933}"/>
          </ac:spMkLst>
        </pc:spChg>
      </pc:sldChg>
      <pc:sldChg chg="addSp delSp modSp mod addAnim delAnim modAnim">
        <pc:chgData name="Sean Feldman" userId="c0f75423fe67f72e" providerId="LiveId" clId="{EF3C6A27-BE27-4A4F-96D9-B6B7349AEF44}" dt="2022-04-05T05:01:37.048" v="3216"/>
        <pc:sldMkLst>
          <pc:docMk/>
          <pc:sldMk cId="4075567243" sldId="621"/>
        </pc:sldMkLst>
        <pc:spChg chg="add del mod">
          <ac:chgData name="Sean Feldman" userId="c0f75423fe67f72e" providerId="LiveId" clId="{EF3C6A27-BE27-4A4F-96D9-B6B7349AEF44}" dt="2022-04-05T05:01:12.683" v="2653"/>
          <ac:spMkLst>
            <pc:docMk/>
            <pc:sldMk cId="4075567243" sldId="621"/>
            <ac:spMk id="2" creationId="{A8C46016-21D7-4D8E-8FF8-3C7E684FAD7C}"/>
          </ac:spMkLst>
        </pc:spChg>
        <pc:spChg chg="mod">
          <ac:chgData name="Sean Feldman" userId="c0f75423fe67f72e" providerId="LiveId" clId="{EF3C6A27-BE27-4A4F-96D9-B6B7349AEF44}" dt="2022-04-05T02:16:58.784" v="1127" actId="6549"/>
          <ac:spMkLst>
            <pc:docMk/>
            <pc:sldMk cId="4075567243" sldId="621"/>
            <ac:spMk id="3" creationId="{5118378E-F0C6-4F6E-867F-729CD3F3219C}"/>
          </ac:spMkLst>
        </pc:spChg>
        <pc:spChg chg="add del mod">
          <ac:chgData name="Sean Feldman" userId="c0f75423fe67f72e" providerId="LiveId" clId="{EF3C6A27-BE27-4A4F-96D9-B6B7349AEF44}" dt="2022-04-05T05:01:37.047" v="3213"/>
          <ac:spMkLst>
            <pc:docMk/>
            <pc:sldMk cId="4075567243" sldId="621"/>
            <ac:spMk id="5" creationId="{9D89A007-C23E-44A1-A944-7A4A9CAEDE36}"/>
          </ac:spMkLst>
        </pc:spChg>
        <pc:spChg chg="add mod">
          <ac:chgData name="Sean Feldman" userId="c0f75423fe67f72e" providerId="LiveId" clId="{EF3C6A27-BE27-4A4F-96D9-B6B7349AEF44}" dt="2022-04-05T05:01:37.048" v="3216"/>
          <ac:spMkLst>
            <pc:docMk/>
            <pc:sldMk cId="4075567243" sldId="621"/>
            <ac:spMk id="6" creationId="{483F1D3C-954C-4A02-9B24-889C6B9A2602}"/>
          </ac:spMkLst>
        </pc:spChg>
        <pc:spChg chg="del">
          <ac:chgData name="Sean Feldman" userId="c0f75423fe67f72e" providerId="LiveId" clId="{EF3C6A27-BE27-4A4F-96D9-B6B7349AEF44}" dt="2022-04-05T05:00:23.669" v="2093"/>
          <ac:spMkLst>
            <pc:docMk/>
            <pc:sldMk cId="4075567243" sldId="621"/>
            <ac:spMk id="29" creationId="{EE1C3B77-15ED-40C4-A74F-66A77F984294}"/>
          </ac:spMkLst>
        </pc:spChg>
      </pc:sldChg>
      <pc:sldChg chg="addSp delSp modSp mod">
        <pc:chgData name="Sean Feldman" userId="c0f75423fe67f72e" providerId="LiveId" clId="{EF3C6A27-BE27-4A4F-96D9-B6B7349AEF44}" dt="2022-04-05T05:01:37.049" v="3221"/>
        <pc:sldMkLst>
          <pc:docMk/>
          <pc:sldMk cId="1365533048" sldId="622"/>
        </pc:sldMkLst>
        <pc:spChg chg="add del mod">
          <ac:chgData name="Sean Feldman" userId="c0f75423fe67f72e" providerId="LiveId" clId="{EF3C6A27-BE27-4A4F-96D9-B6B7349AEF44}" dt="2022-04-05T05:01:12.684" v="2658"/>
          <ac:spMkLst>
            <pc:docMk/>
            <pc:sldMk cId="1365533048" sldId="622"/>
            <ac:spMk id="3" creationId="{0B1B1A73-E507-4D6C-B8E6-6A205CECD4FE}"/>
          </ac:spMkLst>
        </pc:spChg>
        <pc:spChg chg="add del mod">
          <ac:chgData name="Sean Feldman" userId="c0f75423fe67f72e" providerId="LiveId" clId="{EF3C6A27-BE27-4A4F-96D9-B6B7349AEF44}" dt="2022-04-05T05:01:37.048" v="3218"/>
          <ac:spMkLst>
            <pc:docMk/>
            <pc:sldMk cId="1365533048" sldId="622"/>
            <ac:spMk id="5" creationId="{99FACA26-DF07-40D8-A322-C356A2758F45}"/>
          </ac:spMkLst>
        </pc:spChg>
        <pc:spChg chg="add mod">
          <ac:chgData name="Sean Feldman" userId="c0f75423fe67f72e" providerId="LiveId" clId="{EF3C6A27-BE27-4A4F-96D9-B6B7349AEF44}" dt="2022-04-05T05:01:37.049" v="3221"/>
          <ac:spMkLst>
            <pc:docMk/>
            <pc:sldMk cId="1365533048" sldId="622"/>
            <ac:spMk id="6" creationId="{6C6024DD-28D4-40B4-9878-006192108690}"/>
          </ac:spMkLst>
        </pc:spChg>
        <pc:spChg chg="del">
          <ac:chgData name="Sean Feldman" userId="c0f75423fe67f72e" providerId="LiveId" clId="{EF3C6A27-BE27-4A4F-96D9-B6B7349AEF44}" dt="2022-04-05T05:00:23.669" v="2098"/>
          <ac:spMkLst>
            <pc:docMk/>
            <pc:sldMk cId="1365533048" sldId="622"/>
            <ac:spMk id="22" creationId="{CB4698CE-BC00-4AC6-ACA7-012BE4FB48CF}"/>
          </ac:spMkLst>
        </pc:spChg>
      </pc:sldChg>
      <pc:sldChg chg="addSp delSp modSp new mod">
        <pc:chgData name="Sean Feldman" userId="c0f75423fe67f72e" providerId="LiveId" clId="{EF3C6A27-BE27-4A4F-96D9-B6B7349AEF44}" dt="2022-04-05T05:01:36.962" v="2766"/>
        <pc:sldMkLst>
          <pc:docMk/>
          <pc:sldMk cId="2897387246" sldId="623"/>
        </pc:sldMkLst>
        <pc:spChg chg="del">
          <ac:chgData name="Sean Feldman" userId="c0f75423fe67f72e" providerId="LiveId" clId="{EF3C6A27-BE27-4A4F-96D9-B6B7349AEF44}" dt="2022-04-03T22:59:40.031" v="115" actId="478"/>
          <ac:spMkLst>
            <pc:docMk/>
            <pc:sldMk cId="2897387246" sldId="623"/>
            <ac:spMk id="2" creationId="{261CA292-B8EC-452F-AC85-F94F6835941C}"/>
          </ac:spMkLst>
        </pc:spChg>
        <pc:spChg chg="add del mod">
          <ac:chgData name="Sean Feldman" userId="c0f75423fe67f72e" providerId="LiveId" clId="{EF3C6A27-BE27-4A4F-96D9-B6B7349AEF44}" dt="2022-04-05T05:01:12.600" v="2203"/>
          <ac:spMkLst>
            <pc:docMk/>
            <pc:sldMk cId="2897387246" sldId="623"/>
            <ac:spMk id="2" creationId="{9A15BEB8-6C59-4683-917B-49A78F0AC434}"/>
          </ac:spMkLst>
        </pc:spChg>
        <pc:spChg chg="add del mod">
          <ac:chgData name="Sean Feldman" userId="c0f75423fe67f72e" providerId="LiveId" clId="{EF3C6A27-BE27-4A4F-96D9-B6B7349AEF44}" dt="2022-04-05T05:01:36.961" v="2763"/>
          <ac:spMkLst>
            <pc:docMk/>
            <pc:sldMk cId="2897387246" sldId="623"/>
            <ac:spMk id="3" creationId="{8FD2C70E-C390-42D5-935E-0303D83BF818}"/>
          </ac:spMkLst>
        </pc:spChg>
        <pc:spChg chg="del">
          <ac:chgData name="Sean Feldman" userId="c0f75423fe67f72e" providerId="LiveId" clId="{EF3C6A27-BE27-4A4F-96D9-B6B7349AEF44}" dt="2022-04-03T22:59:37.415" v="114" actId="478"/>
          <ac:spMkLst>
            <pc:docMk/>
            <pc:sldMk cId="2897387246" sldId="623"/>
            <ac:spMk id="3" creationId="{ACE01434-0330-4C17-A56F-FB4D67682B2D}"/>
          </ac:spMkLst>
        </pc:spChg>
        <pc:spChg chg="add mod">
          <ac:chgData name="Sean Feldman" userId="c0f75423fe67f72e" providerId="LiveId" clId="{EF3C6A27-BE27-4A4F-96D9-B6B7349AEF44}" dt="2022-04-05T05:01:36.962" v="2766"/>
          <ac:spMkLst>
            <pc:docMk/>
            <pc:sldMk cId="2897387246" sldId="623"/>
            <ac:spMk id="4" creationId="{EC79812B-1EE6-4741-AB68-D866ACC2BF94}"/>
          </ac:spMkLst>
        </pc:spChg>
        <pc:spChg chg="add mod">
          <ac:chgData name="Sean Feldman" userId="c0f75423fe67f72e" providerId="LiveId" clId="{EF3C6A27-BE27-4A4F-96D9-B6B7349AEF44}" dt="2022-04-03T23:02:22.133" v="168" actId="20577"/>
          <ac:spMkLst>
            <pc:docMk/>
            <pc:sldMk cId="2897387246" sldId="623"/>
            <ac:spMk id="6" creationId="{8B58286E-67FE-45AD-A32C-ABAA98AAE75A}"/>
          </ac:spMkLst>
        </pc:spChg>
        <pc:picChg chg="add mod">
          <ac:chgData name="Sean Feldman" userId="c0f75423fe67f72e" providerId="LiveId" clId="{EF3C6A27-BE27-4A4F-96D9-B6B7349AEF44}" dt="2022-04-03T23:02:35.988" v="172" actId="14100"/>
          <ac:picMkLst>
            <pc:docMk/>
            <pc:sldMk cId="2897387246" sldId="623"/>
            <ac:picMk id="5" creationId="{98961DC6-919F-44EE-9A7C-70D5D3527307}"/>
          </ac:picMkLst>
        </pc:picChg>
      </pc:sldChg>
      <pc:sldChg chg="addSp delSp modSp new mod modAnim modNotesTx">
        <pc:chgData name="Sean Feldman" userId="c0f75423fe67f72e" providerId="LiveId" clId="{EF3C6A27-BE27-4A4F-96D9-B6B7349AEF44}" dt="2022-04-05T05:01:36.970" v="2811"/>
        <pc:sldMkLst>
          <pc:docMk/>
          <pc:sldMk cId="3066391783" sldId="624"/>
        </pc:sldMkLst>
        <pc:spChg chg="mod">
          <ac:chgData name="Sean Feldman" userId="c0f75423fe67f72e" providerId="LiveId" clId="{EF3C6A27-BE27-4A4F-96D9-B6B7349AEF44}" dt="2022-04-04T01:43:54.779" v="289" actId="5793"/>
          <ac:spMkLst>
            <pc:docMk/>
            <pc:sldMk cId="3066391783" sldId="624"/>
            <ac:spMk id="2" creationId="{5269BC9A-3DCA-41C1-BA12-8C5B53C1CE4F}"/>
          </ac:spMkLst>
        </pc:spChg>
        <pc:spChg chg="add del mod">
          <ac:chgData name="Sean Feldman" userId="c0f75423fe67f72e" providerId="LiveId" clId="{EF3C6A27-BE27-4A4F-96D9-B6B7349AEF44}" dt="2022-04-05T05:01:12.608" v="2248"/>
          <ac:spMkLst>
            <pc:docMk/>
            <pc:sldMk cId="3066391783" sldId="624"/>
            <ac:spMk id="3" creationId="{F5BB88AE-AF2D-4F76-9AFD-66741F3634BD}"/>
          </ac:spMkLst>
        </pc:spChg>
        <pc:spChg chg="add del mod">
          <ac:chgData name="Sean Feldman" userId="c0f75423fe67f72e" providerId="LiveId" clId="{EF3C6A27-BE27-4A4F-96D9-B6B7349AEF44}" dt="2022-04-05T05:01:36.970" v="2808"/>
          <ac:spMkLst>
            <pc:docMk/>
            <pc:sldMk cId="3066391783" sldId="624"/>
            <ac:spMk id="5" creationId="{1A60FC0A-F6A7-47C4-942F-F6B5645FA93D}"/>
          </ac:spMkLst>
        </pc:spChg>
        <pc:spChg chg="add mod">
          <ac:chgData name="Sean Feldman" userId="c0f75423fe67f72e" providerId="LiveId" clId="{EF3C6A27-BE27-4A4F-96D9-B6B7349AEF44}" dt="2022-04-05T05:01:36.970" v="2811"/>
          <ac:spMkLst>
            <pc:docMk/>
            <pc:sldMk cId="3066391783" sldId="624"/>
            <ac:spMk id="7" creationId="{7D0AB495-4652-4650-81AF-F8F884820F99}"/>
          </ac:spMkLst>
        </pc:spChg>
        <pc:picChg chg="add mod">
          <ac:chgData name="Sean Feldman" userId="c0f75423fe67f72e" providerId="LiveId" clId="{EF3C6A27-BE27-4A4F-96D9-B6B7349AEF44}" dt="2022-04-04T00:28:15.004" v="267" actId="1076"/>
          <ac:picMkLst>
            <pc:docMk/>
            <pc:sldMk cId="3066391783" sldId="624"/>
            <ac:picMk id="4" creationId="{E565A4EC-4F48-4B03-97B3-4895F262FF93}"/>
          </ac:picMkLst>
        </pc:picChg>
        <pc:picChg chg="add mod">
          <ac:chgData name="Sean Feldman" userId="c0f75423fe67f72e" providerId="LiveId" clId="{EF3C6A27-BE27-4A4F-96D9-B6B7349AEF44}" dt="2022-04-04T00:28:31.819" v="269" actId="1076"/>
          <ac:picMkLst>
            <pc:docMk/>
            <pc:sldMk cId="3066391783" sldId="624"/>
            <ac:picMk id="6" creationId="{B61D0F32-CFD5-4266-8C77-BE2A35549D28}"/>
          </ac:picMkLst>
        </pc:picChg>
      </pc:sldChg>
      <pc:sldChg chg="delSp add del mod">
        <pc:chgData name="Sean Feldman" userId="c0f75423fe67f72e" providerId="LiveId" clId="{EF3C6A27-BE27-4A4F-96D9-B6B7349AEF44}" dt="2022-04-04T03:13:41.270" v="655" actId="47"/>
        <pc:sldMkLst>
          <pc:docMk/>
          <pc:sldMk cId="133303820" sldId="625"/>
        </pc:sldMkLst>
        <pc:picChg chg="del">
          <ac:chgData name="Sean Feldman" userId="c0f75423fe67f72e" providerId="LiveId" clId="{EF3C6A27-BE27-4A4F-96D9-B6B7349AEF44}" dt="2022-04-04T03:11:37.224" v="416" actId="21"/>
          <ac:picMkLst>
            <pc:docMk/>
            <pc:sldMk cId="133303820" sldId="625"/>
            <ac:picMk id="3" creationId="{C1F10E3A-634F-47F0-B3A9-5296AEE6F0C8}"/>
          </ac:picMkLst>
        </pc:picChg>
      </pc:sldChg>
      <pc:sldChg chg="addSp delSp modSp new mod">
        <pc:chgData name="Sean Feldman" userId="c0f75423fe67f72e" providerId="LiveId" clId="{EF3C6A27-BE27-4A4F-96D9-B6B7349AEF44}" dt="2022-04-05T05:01:36.995" v="2951"/>
        <pc:sldMkLst>
          <pc:docMk/>
          <pc:sldMk cId="4106411817" sldId="625"/>
        </pc:sldMkLst>
        <pc:spChg chg="del">
          <ac:chgData name="Sean Feldman" userId="c0f75423fe67f72e" providerId="LiveId" clId="{EF3C6A27-BE27-4A4F-96D9-B6B7349AEF44}" dt="2022-04-04T03:50:04.300" v="681" actId="478"/>
          <ac:spMkLst>
            <pc:docMk/>
            <pc:sldMk cId="4106411817" sldId="625"/>
            <ac:spMk id="2" creationId="{9030F6BB-CE47-433A-ACB7-04988A829915}"/>
          </ac:spMkLst>
        </pc:spChg>
        <pc:spChg chg="add del mod">
          <ac:chgData name="Sean Feldman" userId="c0f75423fe67f72e" providerId="LiveId" clId="{EF3C6A27-BE27-4A4F-96D9-B6B7349AEF44}" dt="2022-04-05T05:01:12.634" v="2388"/>
          <ac:spMkLst>
            <pc:docMk/>
            <pc:sldMk cId="4106411817" sldId="625"/>
            <ac:spMk id="2" creationId="{FC54DFFC-D1BE-4705-B375-3C6D5DB27FF2}"/>
          </ac:spMkLst>
        </pc:spChg>
        <pc:spChg chg="add del mod">
          <ac:chgData name="Sean Feldman" userId="c0f75423fe67f72e" providerId="LiveId" clId="{EF3C6A27-BE27-4A4F-96D9-B6B7349AEF44}" dt="2022-04-05T05:01:36.994" v="2948"/>
          <ac:spMkLst>
            <pc:docMk/>
            <pc:sldMk cId="4106411817" sldId="625"/>
            <ac:spMk id="3" creationId="{3AF70498-E399-43A6-BBD3-5F9C9DC187B2}"/>
          </ac:spMkLst>
        </pc:spChg>
        <pc:spChg chg="del">
          <ac:chgData name="Sean Feldman" userId="c0f75423fe67f72e" providerId="LiveId" clId="{EF3C6A27-BE27-4A4F-96D9-B6B7349AEF44}" dt="2022-04-04T03:50:06.668" v="682" actId="478"/>
          <ac:spMkLst>
            <pc:docMk/>
            <pc:sldMk cId="4106411817" sldId="625"/>
            <ac:spMk id="3" creationId="{427CCA50-B6DD-4630-BB93-D86764E95C45}"/>
          </ac:spMkLst>
        </pc:spChg>
        <pc:spChg chg="add mod">
          <ac:chgData name="Sean Feldman" userId="c0f75423fe67f72e" providerId="LiveId" clId="{EF3C6A27-BE27-4A4F-96D9-B6B7349AEF44}" dt="2022-04-04T03:50:07.072" v="683"/>
          <ac:spMkLst>
            <pc:docMk/>
            <pc:sldMk cId="4106411817" sldId="625"/>
            <ac:spMk id="4" creationId="{3F8BB870-8FAE-46F8-959E-2FE06A938F2D}"/>
          </ac:spMkLst>
        </pc:spChg>
        <pc:spChg chg="add mod">
          <ac:chgData name="Sean Feldman" userId="c0f75423fe67f72e" providerId="LiveId" clId="{EF3C6A27-BE27-4A4F-96D9-B6B7349AEF44}" dt="2022-04-05T05:01:36.995" v="2951"/>
          <ac:spMkLst>
            <pc:docMk/>
            <pc:sldMk cId="4106411817" sldId="625"/>
            <ac:spMk id="5" creationId="{D3CE61EE-3EAF-4104-B934-B3C673AB4FF9}"/>
          </ac:spMkLst>
        </pc:spChg>
        <pc:picChg chg="add mod">
          <ac:chgData name="Sean Feldman" userId="c0f75423fe67f72e" providerId="LiveId" clId="{EF3C6A27-BE27-4A4F-96D9-B6B7349AEF44}" dt="2022-04-04T03:57:15.047" v="689" actId="1440"/>
          <ac:picMkLst>
            <pc:docMk/>
            <pc:sldMk cId="4106411817" sldId="625"/>
            <ac:picMk id="6" creationId="{CA4578D5-1BC5-45E1-89E1-AE154D4A7050}"/>
          </ac:picMkLst>
        </pc:picChg>
        <pc:picChg chg="add mod">
          <ac:chgData name="Sean Feldman" userId="c0f75423fe67f72e" providerId="LiveId" clId="{EF3C6A27-BE27-4A4F-96D9-B6B7349AEF44}" dt="2022-04-04T03:57:15.047" v="689" actId="1440"/>
          <ac:picMkLst>
            <pc:docMk/>
            <pc:sldMk cId="4106411817" sldId="625"/>
            <ac:picMk id="8" creationId="{BDE94106-063E-4AF5-9791-E125B64BD5F1}"/>
          </ac:picMkLst>
        </pc:picChg>
      </pc:sldChg>
      <pc:sldChg chg="addSp delSp modSp add mod">
        <pc:chgData name="Sean Feldman" userId="c0f75423fe67f72e" providerId="LiveId" clId="{EF3C6A27-BE27-4A4F-96D9-B6B7349AEF44}" dt="2022-04-05T05:01:36.996" v="2956"/>
        <pc:sldMkLst>
          <pc:docMk/>
          <pc:sldMk cId="2344719382" sldId="626"/>
        </pc:sldMkLst>
        <pc:spChg chg="add del mod">
          <ac:chgData name="Sean Feldman" userId="c0f75423fe67f72e" providerId="LiveId" clId="{EF3C6A27-BE27-4A4F-96D9-B6B7349AEF44}" dt="2022-04-05T05:01:12.635" v="2393"/>
          <ac:spMkLst>
            <pc:docMk/>
            <pc:sldMk cId="2344719382" sldId="626"/>
            <ac:spMk id="2" creationId="{B90719CC-785D-42E4-8B1C-C84421E64FD1}"/>
          </ac:spMkLst>
        </pc:spChg>
        <pc:spChg chg="mod">
          <ac:chgData name="Sean Feldman" userId="c0f75423fe67f72e" providerId="LiveId" clId="{EF3C6A27-BE27-4A4F-96D9-B6B7349AEF44}" dt="2022-04-04T03:57:42.308" v="700" actId="20577"/>
          <ac:spMkLst>
            <pc:docMk/>
            <pc:sldMk cId="2344719382" sldId="626"/>
            <ac:spMk id="4" creationId="{3F8BB870-8FAE-46F8-959E-2FE06A938F2D}"/>
          </ac:spMkLst>
        </pc:spChg>
        <pc:spChg chg="add del mod">
          <ac:chgData name="Sean Feldman" userId="c0f75423fe67f72e" providerId="LiveId" clId="{EF3C6A27-BE27-4A4F-96D9-B6B7349AEF44}" dt="2022-04-05T05:01:36.995" v="2953"/>
          <ac:spMkLst>
            <pc:docMk/>
            <pc:sldMk cId="2344719382" sldId="626"/>
            <ac:spMk id="5" creationId="{3B13EFA7-577D-43BD-AFBB-F249A68B8597}"/>
          </ac:spMkLst>
        </pc:spChg>
        <pc:spChg chg="add mod">
          <ac:chgData name="Sean Feldman" userId="c0f75423fe67f72e" providerId="LiveId" clId="{EF3C6A27-BE27-4A4F-96D9-B6B7349AEF44}" dt="2022-04-05T05:01:36.996" v="2956"/>
          <ac:spMkLst>
            <pc:docMk/>
            <pc:sldMk cId="2344719382" sldId="626"/>
            <ac:spMk id="6" creationId="{CC346976-9F84-426A-A55C-04B47B75D40F}"/>
          </ac:spMkLst>
        </pc:spChg>
        <pc:picChg chg="add mod">
          <ac:chgData name="Sean Feldman" userId="c0f75423fe67f72e" providerId="LiveId" clId="{EF3C6A27-BE27-4A4F-96D9-B6B7349AEF44}" dt="2022-04-04T03:58:03.463" v="704" actId="1076"/>
          <ac:picMkLst>
            <pc:docMk/>
            <pc:sldMk cId="2344719382" sldId="626"/>
            <ac:picMk id="3" creationId="{CF850F27-F384-4569-AD49-5ED6BB8A080B}"/>
          </ac:picMkLst>
        </pc:picChg>
        <pc:picChg chg="del">
          <ac:chgData name="Sean Feldman" userId="c0f75423fe67f72e" providerId="LiveId" clId="{EF3C6A27-BE27-4A4F-96D9-B6B7349AEF44}" dt="2022-04-04T03:57:45.468" v="701" actId="478"/>
          <ac:picMkLst>
            <pc:docMk/>
            <pc:sldMk cId="2344719382" sldId="626"/>
            <ac:picMk id="6" creationId="{CA4578D5-1BC5-45E1-89E1-AE154D4A7050}"/>
          </ac:picMkLst>
        </pc:picChg>
        <pc:picChg chg="add mod">
          <ac:chgData name="Sean Feldman" userId="c0f75423fe67f72e" providerId="LiveId" clId="{EF3C6A27-BE27-4A4F-96D9-B6B7349AEF44}" dt="2022-04-04T03:58:23.576" v="708" actId="1076"/>
          <ac:picMkLst>
            <pc:docMk/>
            <pc:sldMk cId="2344719382" sldId="626"/>
            <ac:picMk id="7" creationId="{8EB762D6-2351-4FA0-A990-A9C0973130A0}"/>
          </ac:picMkLst>
        </pc:picChg>
        <pc:picChg chg="del">
          <ac:chgData name="Sean Feldman" userId="c0f75423fe67f72e" providerId="LiveId" clId="{EF3C6A27-BE27-4A4F-96D9-B6B7349AEF44}" dt="2022-04-04T03:57:45.468" v="701" actId="478"/>
          <ac:picMkLst>
            <pc:docMk/>
            <pc:sldMk cId="2344719382" sldId="626"/>
            <ac:picMk id="8" creationId="{BDE94106-063E-4AF5-9791-E125B64BD5F1}"/>
          </ac:picMkLst>
        </pc:picChg>
      </pc:sldChg>
      <pc:sldChg chg="addSp delSp modSp new mod modAnim">
        <pc:chgData name="Sean Feldman" userId="c0f75423fe67f72e" providerId="LiveId" clId="{EF3C6A27-BE27-4A4F-96D9-B6B7349AEF44}" dt="2022-04-05T05:01:36.996" v="2961"/>
        <pc:sldMkLst>
          <pc:docMk/>
          <pc:sldMk cId="3689088713" sldId="627"/>
        </pc:sldMkLst>
        <pc:spChg chg="add del mod">
          <ac:chgData name="Sean Feldman" userId="c0f75423fe67f72e" providerId="LiveId" clId="{EF3C6A27-BE27-4A4F-96D9-B6B7349AEF44}" dt="2022-04-05T05:01:12.636" v="2398"/>
          <ac:spMkLst>
            <pc:docMk/>
            <pc:sldMk cId="3689088713" sldId="627"/>
            <ac:spMk id="2" creationId="{C724FF88-6FFB-481F-BABB-55BBE4509EF5}"/>
          </ac:spMkLst>
        </pc:spChg>
        <pc:spChg chg="del">
          <ac:chgData name="Sean Feldman" userId="c0f75423fe67f72e" providerId="LiveId" clId="{EF3C6A27-BE27-4A4F-96D9-B6B7349AEF44}" dt="2022-04-04T04:01:30.013" v="710" actId="478"/>
          <ac:spMkLst>
            <pc:docMk/>
            <pc:sldMk cId="3689088713" sldId="627"/>
            <ac:spMk id="2" creationId="{E8AFAE98-1BAF-4BE6-B470-1853B794A44E}"/>
          </ac:spMkLst>
        </pc:spChg>
        <pc:spChg chg="del">
          <ac:chgData name="Sean Feldman" userId="c0f75423fe67f72e" providerId="LiveId" clId="{EF3C6A27-BE27-4A4F-96D9-B6B7349AEF44}" dt="2022-04-04T04:01:30.013" v="710" actId="478"/>
          <ac:spMkLst>
            <pc:docMk/>
            <pc:sldMk cId="3689088713" sldId="627"/>
            <ac:spMk id="3" creationId="{76AAC917-07C1-49DC-B452-1923FD46ECED}"/>
          </ac:spMkLst>
        </pc:spChg>
        <pc:spChg chg="add del mod">
          <ac:chgData name="Sean Feldman" userId="c0f75423fe67f72e" providerId="LiveId" clId="{EF3C6A27-BE27-4A4F-96D9-B6B7349AEF44}" dt="2022-04-05T05:01:36.996" v="2958"/>
          <ac:spMkLst>
            <pc:docMk/>
            <pc:sldMk cId="3689088713" sldId="627"/>
            <ac:spMk id="3" creationId="{FDAD7DC1-17ED-47F9-9327-4926F661EB10}"/>
          </ac:spMkLst>
        </pc:spChg>
        <pc:spChg chg="add mod">
          <ac:chgData name="Sean Feldman" userId="c0f75423fe67f72e" providerId="LiveId" clId="{EF3C6A27-BE27-4A4F-96D9-B6B7349AEF44}" dt="2022-04-05T05:01:36.996" v="2961"/>
          <ac:spMkLst>
            <pc:docMk/>
            <pc:sldMk cId="3689088713" sldId="627"/>
            <ac:spMk id="5" creationId="{274C3F5F-312D-4DDE-9C55-D97839F10A23}"/>
          </ac:spMkLst>
        </pc:spChg>
        <pc:picChg chg="add mod">
          <ac:chgData name="Sean Feldman" userId="c0f75423fe67f72e" providerId="LiveId" clId="{EF3C6A27-BE27-4A4F-96D9-B6B7349AEF44}" dt="2022-04-04T04:03:30.139" v="714" actId="14100"/>
          <ac:picMkLst>
            <pc:docMk/>
            <pc:sldMk cId="3689088713" sldId="627"/>
            <ac:picMk id="4" creationId="{3B0485C0-4087-4669-A60E-CDEBA7EE52FE}"/>
          </ac:picMkLst>
        </pc:picChg>
      </pc:sldChg>
      <pc:sldChg chg="addSp delSp modSp new mod modAnim">
        <pc:chgData name="Sean Feldman" userId="c0f75423fe67f72e" providerId="LiveId" clId="{EF3C6A27-BE27-4A4F-96D9-B6B7349AEF44}" dt="2022-04-05T05:01:37.003" v="2991"/>
        <pc:sldMkLst>
          <pc:docMk/>
          <pc:sldMk cId="629735982" sldId="628"/>
        </pc:sldMkLst>
        <pc:spChg chg="mod">
          <ac:chgData name="Sean Feldman" userId="c0f75423fe67f72e" providerId="LiveId" clId="{EF3C6A27-BE27-4A4F-96D9-B6B7349AEF44}" dt="2022-04-04T04:17:39.494" v="756" actId="20577"/>
          <ac:spMkLst>
            <pc:docMk/>
            <pc:sldMk cId="629735982" sldId="628"/>
            <ac:spMk id="2" creationId="{F4D33DE1-69F1-4C00-9450-14876523B87A}"/>
          </ac:spMkLst>
        </pc:spChg>
        <pc:spChg chg="add del mod">
          <ac:chgData name="Sean Feldman" userId="c0f75423fe67f72e" providerId="LiveId" clId="{EF3C6A27-BE27-4A4F-96D9-B6B7349AEF44}" dt="2022-04-05T05:01:12.641" v="2428"/>
          <ac:spMkLst>
            <pc:docMk/>
            <pc:sldMk cId="629735982" sldId="628"/>
            <ac:spMk id="3" creationId="{BD96A228-86CE-499A-A10C-FC4ECE0FC811}"/>
          </ac:spMkLst>
        </pc:spChg>
        <pc:spChg chg="add del mod">
          <ac:chgData name="Sean Feldman" userId="c0f75423fe67f72e" providerId="LiveId" clId="{EF3C6A27-BE27-4A4F-96D9-B6B7349AEF44}" dt="2022-04-05T05:01:37.002" v="2988"/>
          <ac:spMkLst>
            <pc:docMk/>
            <pc:sldMk cId="629735982" sldId="628"/>
            <ac:spMk id="5" creationId="{035BC4EA-AD68-472A-B81B-66910B90BE38}"/>
          </ac:spMkLst>
        </pc:spChg>
        <pc:spChg chg="add mod">
          <ac:chgData name="Sean Feldman" userId="c0f75423fe67f72e" providerId="LiveId" clId="{EF3C6A27-BE27-4A4F-96D9-B6B7349AEF44}" dt="2022-04-05T05:01:37.003" v="2991"/>
          <ac:spMkLst>
            <pc:docMk/>
            <pc:sldMk cId="629735982" sldId="628"/>
            <ac:spMk id="7" creationId="{C7D0EC29-5067-4038-AF30-B2ED07A25F00}"/>
          </ac:spMkLst>
        </pc:spChg>
        <pc:picChg chg="add mod">
          <ac:chgData name="Sean Feldman" userId="c0f75423fe67f72e" providerId="LiveId" clId="{EF3C6A27-BE27-4A4F-96D9-B6B7349AEF44}" dt="2022-04-04T04:30:58.447" v="760" actId="1076"/>
          <ac:picMkLst>
            <pc:docMk/>
            <pc:sldMk cId="629735982" sldId="628"/>
            <ac:picMk id="4" creationId="{FAE33B81-5EEB-48CA-BA27-50A02AD7C5A1}"/>
          </ac:picMkLst>
        </pc:picChg>
        <pc:picChg chg="add mod">
          <ac:chgData name="Sean Feldman" userId="c0f75423fe67f72e" providerId="LiveId" clId="{EF3C6A27-BE27-4A4F-96D9-B6B7349AEF44}" dt="2022-04-04T04:31:17.787" v="764" actId="1076"/>
          <ac:picMkLst>
            <pc:docMk/>
            <pc:sldMk cId="629735982" sldId="628"/>
            <ac:picMk id="6" creationId="{76E43302-F26B-4660-8FF3-D5B87FCF8ADF}"/>
          </ac:picMkLst>
        </pc:picChg>
      </pc:sldChg>
      <pc:sldChg chg="addSp delSp modSp new mod modAnim">
        <pc:chgData name="Sean Feldman" userId="c0f75423fe67f72e" providerId="LiveId" clId="{EF3C6A27-BE27-4A4F-96D9-B6B7349AEF44}" dt="2022-04-05T05:01:37.004" v="2996"/>
        <pc:sldMkLst>
          <pc:docMk/>
          <pc:sldMk cId="1590771192" sldId="629"/>
        </pc:sldMkLst>
        <pc:spChg chg="add del mod">
          <ac:chgData name="Sean Feldman" userId="c0f75423fe67f72e" providerId="LiveId" clId="{EF3C6A27-BE27-4A4F-96D9-B6B7349AEF44}" dt="2022-04-05T05:01:12.642" v="2433"/>
          <ac:spMkLst>
            <pc:docMk/>
            <pc:sldMk cId="1590771192" sldId="629"/>
            <ac:spMk id="2" creationId="{91EB58D9-C469-412C-841B-02202BFE5F36}"/>
          </ac:spMkLst>
        </pc:spChg>
        <pc:spChg chg="del">
          <ac:chgData name="Sean Feldman" userId="c0f75423fe67f72e" providerId="LiveId" clId="{EF3C6A27-BE27-4A4F-96D9-B6B7349AEF44}" dt="2022-04-04T04:31:41.302" v="767" actId="478"/>
          <ac:spMkLst>
            <pc:docMk/>
            <pc:sldMk cId="1590771192" sldId="629"/>
            <ac:spMk id="2" creationId="{F3D1757B-9269-4CD5-9CD9-7D0D1C19F989}"/>
          </ac:spMkLst>
        </pc:spChg>
        <pc:spChg chg="add del mod">
          <ac:chgData name="Sean Feldman" userId="c0f75423fe67f72e" providerId="LiveId" clId="{EF3C6A27-BE27-4A4F-96D9-B6B7349AEF44}" dt="2022-04-05T05:01:37.003" v="2993"/>
          <ac:spMkLst>
            <pc:docMk/>
            <pc:sldMk cId="1590771192" sldId="629"/>
            <ac:spMk id="4" creationId="{BADB0D46-4D5C-45B5-ACEF-6378038CED7B}"/>
          </ac:spMkLst>
        </pc:spChg>
        <pc:spChg chg="add mod">
          <ac:chgData name="Sean Feldman" userId="c0f75423fe67f72e" providerId="LiveId" clId="{EF3C6A27-BE27-4A4F-96D9-B6B7349AEF44}" dt="2022-04-05T05:01:37.004" v="2996"/>
          <ac:spMkLst>
            <pc:docMk/>
            <pc:sldMk cId="1590771192" sldId="629"/>
            <ac:spMk id="5" creationId="{05EDA0EA-BC26-4520-9149-ECA22BB26BB3}"/>
          </ac:spMkLst>
        </pc:spChg>
        <pc:picChg chg="add mod">
          <ac:chgData name="Sean Feldman" userId="c0f75423fe67f72e" providerId="LiveId" clId="{EF3C6A27-BE27-4A4F-96D9-B6B7349AEF44}" dt="2022-04-04T04:35:31.181" v="771" actId="14100"/>
          <ac:picMkLst>
            <pc:docMk/>
            <pc:sldMk cId="1590771192" sldId="629"/>
            <ac:picMk id="3" creationId="{712EB012-8F35-480C-8131-F92F4005647E}"/>
          </ac:picMkLst>
        </pc:picChg>
      </pc:sldChg>
      <pc:sldChg chg="addSp delSp modSp new mod modAnim">
        <pc:chgData name="Sean Feldman" userId="c0f75423fe67f72e" providerId="LiveId" clId="{EF3C6A27-BE27-4A4F-96D9-B6B7349AEF44}" dt="2022-04-05T05:01:37.011" v="3036"/>
        <pc:sldMkLst>
          <pc:docMk/>
          <pc:sldMk cId="4138863546" sldId="630"/>
        </pc:sldMkLst>
        <pc:spChg chg="add del mod">
          <ac:chgData name="Sean Feldman" userId="c0f75423fe67f72e" providerId="LiveId" clId="{EF3C6A27-BE27-4A4F-96D9-B6B7349AEF44}" dt="2022-04-05T05:01:12.649" v="2473"/>
          <ac:spMkLst>
            <pc:docMk/>
            <pc:sldMk cId="4138863546" sldId="630"/>
            <ac:spMk id="2" creationId="{23A347E8-C24E-4149-A4E4-E65F60E99C2E}"/>
          </ac:spMkLst>
        </pc:spChg>
        <pc:spChg chg="del">
          <ac:chgData name="Sean Feldman" userId="c0f75423fe67f72e" providerId="LiveId" clId="{EF3C6A27-BE27-4A4F-96D9-B6B7349AEF44}" dt="2022-04-04T05:17:50.101" v="874" actId="478"/>
          <ac:spMkLst>
            <pc:docMk/>
            <pc:sldMk cId="4138863546" sldId="630"/>
            <ac:spMk id="2" creationId="{96174AA9-F993-4A5D-B58A-95F4E01A615B}"/>
          </ac:spMkLst>
        </pc:spChg>
        <pc:spChg chg="add del mod">
          <ac:chgData name="Sean Feldman" userId="c0f75423fe67f72e" providerId="LiveId" clId="{EF3C6A27-BE27-4A4F-96D9-B6B7349AEF44}" dt="2022-04-05T05:01:37.011" v="3033"/>
          <ac:spMkLst>
            <pc:docMk/>
            <pc:sldMk cId="4138863546" sldId="630"/>
            <ac:spMk id="3" creationId="{42CE8267-ECCE-4053-B79C-AE340AA1DCC8}"/>
          </ac:spMkLst>
        </pc:spChg>
        <pc:spChg chg="del">
          <ac:chgData name="Sean Feldman" userId="c0f75423fe67f72e" providerId="LiveId" clId="{EF3C6A27-BE27-4A4F-96D9-B6B7349AEF44}" dt="2022-04-04T05:17:50.101" v="874" actId="478"/>
          <ac:spMkLst>
            <pc:docMk/>
            <pc:sldMk cId="4138863546" sldId="630"/>
            <ac:spMk id="3" creationId="{FC4736D8-6899-477E-B6EC-B0E3FCEED07D}"/>
          </ac:spMkLst>
        </pc:spChg>
        <pc:spChg chg="add mod">
          <ac:chgData name="Sean Feldman" userId="c0f75423fe67f72e" providerId="LiveId" clId="{EF3C6A27-BE27-4A4F-96D9-B6B7349AEF44}" dt="2022-04-05T05:01:37.011" v="3036"/>
          <ac:spMkLst>
            <pc:docMk/>
            <pc:sldMk cId="4138863546" sldId="630"/>
            <ac:spMk id="5" creationId="{B7D5B0A1-0B2B-474B-BD55-0C5D22FF3622}"/>
          </ac:spMkLst>
        </pc:spChg>
        <pc:picChg chg="add mod">
          <ac:chgData name="Sean Feldman" userId="c0f75423fe67f72e" providerId="LiveId" clId="{EF3C6A27-BE27-4A4F-96D9-B6B7349AEF44}" dt="2022-04-04T05:18:04.085" v="878" actId="14100"/>
          <ac:picMkLst>
            <pc:docMk/>
            <pc:sldMk cId="4138863546" sldId="630"/>
            <ac:picMk id="4" creationId="{85B79DCF-9FF9-4DA8-82BF-3DE0CC004C48}"/>
          </ac:picMkLst>
        </pc:picChg>
      </pc:sldChg>
      <pc:sldChg chg="addSp delSp modSp new mod ord modAnim">
        <pc:chgData name="Sean Feldman" userId="c0f75423fe67f72e" providerId="LiveId" clId="{EF3C6A27-BE27-4A4F-96D9-B6B7349AEF44}" dt="2022-04-05T05:01:37.024" v="3086"/>
        <pc:sldMkLst>
          <pc:docMk/>
          <pc:sldMk cId="3829703443" sldId="631"/>
        </pc:sldMkLst>
        <pc:spChg chg="del">
          <ac:chgData name="Sean Feldman" userId="c0f75423fe67f72e" providerId="LiveId" clId="{EF3C6A27-BE27-4A4F-96D9-B6B7349AEF44}" dt="2022-04-04T06:01:01.118" v="939" actId="478"/>
          <ac:spMkLst>
            <pc:docMk/>
            <pc:sldMk cId="3829703443" sldId="631"/>
            <ac:spMk id="2" creationId="{369F189F-0B31-4783-BC53-13516E78585A}"/>
          </ac:spMkLst>
        </pc:spChg>
        <pc:spChg chg="add del mod">
          <ac:chgData name="Sean Feldman" userId="c0f75423fe67f72e" providerId="LiveId" clId="{EF3C6A27-BE27-4A4F-96D9-B6B7349AEF44}" dt="2022-04-05T05:01:12.658" v="2523"/>
          <ac:spMkLst>
            <pc:docMk/>
            <pc:sldMk cId="3829703443" sldId="631"/>
            <ac:spMk id="2" creationId="{403035FC-0E0C-4680-956A-2D95C96926D9}"/>
          </ac:spMkLst>
        </pc:spChg>
        <pc:spChg chg="add del mod">
          <ac:chgData name="Sean Feldman" userId="c0f75423fe67f72e" providerId="LiveId" clId="{EF3C6A27-BE27-4A4F-96D9-B6B7349AEF44}" dt="2022-04-05T05:01:37.023" v="3083"/>
          <ac:spMkLst>
            <pc:docMk/>
            <pc:sldMk cId="3829703443" sldId="631"/>
            <ac:spMk id="3" creationId="{A565B952-58B9-421E-B157-42346A4FBF2C}"/>
          </ac:spMkLst>
        </pc:spChg>
        <pc:spChg chg="add mod">
          <ac:chgData name="Sean Feldman" userId="c0f75423fe67f72e" providerId="LiveId" clId="{EF3C6A27-BE27-4A4F-96D9-B6B7349AEF44}" dt="2022-04-05T05:01:37.024" v="3086"/>
          <ac:spMkLst>
            <pc:docMk/>
            <pc:sldMk cId="3829703443" sldId="631"/>
            <ac:spMk id="5" creationId="{CC25FB2F-F851-4401-BE1B-5434E992BD95}"/>
          </ac:spMkLst>
        </pc:spChg>
        <pc:picChg chg="add mod">
          <ac:chgData name="Sean Feldman" userId="c0f75423fe67f72e" providerId="LiveId" clId="{EF3C6A27-BE27-4A4F-96D9-B6B7349AEF44}" dt="2022-04-04T06:01:07.335" v="942" actId="1076"/>
          <ac:picMkLst>
            <pc:docMk/>
            <pc:sldMk cId="3829703443" sldId="631"/>
            <ac:picMk id="4" creationId="{FA9345EF-CD8D-4CAA-B274-A97141EB0E38}"/>
          </ac:picMkLst>
        </pc:picChg>
        <pc:picChg chg="add mod">
          <ac:chgData name="Sean Feldman" userId="c0f75423fe67f72e" providerId="LiveId" clId="{EF3C6A27-BE27-4A4F-96D9-B6B7349AEF44}" dt="2022-04-04T06:03:51.417" v="947" actId="14100"/>
          <ac:picMkLst>
            <pc:docMk/>
            <pc:sldMk cId="3829703443" sldId="631"/>
            <ac:picMk id="2050" creationId="{B7A003FE-6B3D-4C56-83F1-30AAD3F10DBA}"/>
          </ac:picMkLst>
        </pc:picChg>
      </pc:sldChg>
      <pc:sldChg chg="addSp delSp modSp new del mod setBg modAnim">
        <pc:chgData name="Sean Feldman" userId="c0f75423fe67f72e" providerId="LiveId" clId="{EF3C6A27-BE27-4A4F-96D9-B6B7349AEF44}" dt="2022-04-05T04:24:39.174" v="1380" actId="2696"/>
        <pc:sldMkLst>
          <pc:docMk/>
          <pc:sldMk cId="39683507" sldId="632"/>
        </pc:sldMkLst>
        <pc:spChg chg="del">
          <ac:chgData name="Sean Feldman" userId="c0f75423fe67f72e" providerId="LiveId" clId="{EF3C6A27-BE27-4A4F-96D9-B6B7349AEF44}" dt="2022-04-04T06:50:53.831" v="1065" actId="478"/>
          <ac:spMkLst>
            <pc:docMk/>
            <pc:sldMk cId="39683507" sldId="632"/>
            <ac:spMk id="2" creationId="{BADCF5EF-8DE7-4B0E-8EE1-6874A6942BCB}"/>
          </ac:spMkLst>
        </pc:spChg>
        <pc:spChg chg="del">
          <ac:chgData name="Sean Feldman" userId="c0f75423fe67f72e" providerId="LiveId" clId="{EF3C6A27-BE27-4A4F-96D9-B6B7349AEF44}" dt="2022-04-04T06:50:53.831" v="1065" actId="478"/>
          <ac:spMkLst>
            <pc:docMk/>
            <pc:sldMk cId="39683507" sldId="632"/>
            <ac:spMk id="3" creationId="{E46D48B2-C703-4178-A1C5-9C819FAC6016}"/>
          </ac:spMkLst>
        </pc:spChg>
        <pc:spChg chg="add mod">
          <ac:chgData name="Sean Feldman" userId="c0f75423fe67f72e" providerId="LiveId" clId="{EF3C6A27-BE27-4A4F-96D9-B6B7349AEF44}" dt="2022-04-05T04:23:33.738" v="1373" actId="20577"/>
          <ac:spMkLst>
            <pc:docMk/>
            <pc:sldMk cId="39683507" sldId="632"/>
            <ac:spMk id="12" creationId="{B3DF0D4A-6FEE-4B84-BD04-93127FD08625}"/>
          </ac:spMkLst>
        </pc:spChg>
        <pc:spChg chg="add del">
          <ac:chgData name="Sean Feldman" userId="c0f75423fe67f72e" providerId="LiveId" clId="{EF3C6A27-BE27-4A4F-96D9-B6B7349AEF44}" dt="2022-04-05T04:22:52.646" v="1302" actId="26606"/>
          <ac:spMkLst>
            <pc:docMk/>
            <pc:sldMk cId="39683507" sldId="632"/>
            <ac:spMk id="73" creationId="{42A4FC2C-047E-45A5-965D-8E1E3BF09BC6}"/>
          </ac:spMkLst>
        </pc:spChg>
        <pc:spChg chg="add del">
          <ac:chgData name="Sean Feldman" userId="c0f75423fe67f72e" providerId="LiveId" clId="{EF3C6A27-BE27-4A4F-96D9-B6B7349AEF44}" dt="2022-04-05T04:22:54.246" v="1304" actId="26606"/>
          <ac:spMkLst>
            <pc:docMk/>
            <pc:sldMk cId="39683507" sldId="632"/>
            <ac:spMk id="3078" creationId="{42A4FC2C-047E-45A5-965D-8E1E3BF09BC6}"/>
          </ac:spMkLst>
        </pc:spChg>
        <pc:spChg chg="add del">
          <ac:chgData name="Sean Feldman" userId="c0f75423fe67f72e" providerId="LiveId" clId="{EF3C6A27-BE27-4A4F-96D9-B6B7349AEF44}" dt="2022-04-05T04:22:55.563" v="1306" actId="26606"/>
          <ac:spMkLst>
            <pc:docMk/>
            <pc:sldMk cId="39683507" sldId="632"/>
            <ac:spMk id="3080" creationId="{42A4FC2C-047E-45A5-965D-8E1E3BF09BC6}"/>
          </ac:spMkLst>
        </pc:spChg>
        <pc:spChg chg="add">
          <ac:chgData name="Sean Feldman" userId="c0f75423fe67f72e" providerId="LiveId" clId="{EF3C6A27-BE27-4A4F-96D9-B6B7349AEF44}" dt="2022-04-05T04:22:55.565" v="1307" actId="26606"/>
          <ac:spMkLst>
            <pc:docMk/>
            <pc:sldMk cId="39683507" sldId="632"/>
            <ac:spMk id="3082" creationId="{42A4FC2C-047E-45A5-965D-8E1E3BF09BC6}"/>
          </ac:spMkLst>
        </pc:spChg>
        <pc:picChg chg="add del mod">
          <ac:chgData name="Sean Feldman" userId="c0f75423fe67f72e" providerId="LiveId" clId="{EF3C6A27-BE27-4A4F-96D9-B6B7349AEF44}" dt="2022-04-05T04:22:45.689" v="1299" actId="21"/>
          <ac:picMkLst>
            <pc:docMk/>
            <pc:sldMk cId="39683507" sldId="632"/>
            <ac:picMk id="5" creationId="{CD76DCC7-332F-484D-A22A-2150043D7125}"/>
          </ac:picMkLst>
        </pc:picChg>
        <pc:picChg chg="add del">
          <ac:chgData name="Sean Feldman" userId="c0f75423fe67f72e" providerId="LiveId" clId="{EF3C6A27-BE27-4A4F-96D9-B6B7349AEF44}" dt="2022-04-05T04:22:43.555" v="1298"/>
          <ac:picMkLst>
            <pc:docMk/>
            <pc:sldMk cId="39683507" sldId="632"/>
            <ac:picMk id="3074" creationId="{06172A21-728D-406A-95A2-3A66D188478F}"/>
          </ac:picMkLst>
        </pc:picChg>
        <pc:picChg chg="add mod">
          <ac:chgData name="Sean Feldman" userId="c0f75423fe67f72e" providerId="LiveId" clId="{EF3C6A27-BE27-4A4F-96D9-B6B7349AEF44}" dt="2022-04-05T04:23:07.131" v="1333"/>
          <ac:picMkLst>
            <pc:docMk/>
            <pc:sldMk cId="39683507" sldId="632"/>
            <ac:picMk id="3076" creationId="{C2DB3395-8E1B-4E63-9E10-092972693100}"/>
          </ac:picMkLst>
        </pc:picChg>
      </pc:sldChg>
      <pc:sldChg chg="addSp delSp modSp add mod setBg delDesignElem">
        <pc:chgData name="Sean Feldman" userId="c0f75423fe67f72e" providerId="LiveId" clId="{EF3C6A27-BE27-4A4F-96D9-B6B7349AEF44}" dt="2022-04-05T05:01:36.975" v="2841"/>
        <pc:sldMkLst>
          <pc:docMk/>
          <pc:sldMk cId="2558989706" sldId="632"/>
        </pc:sldMkLst>
        <pc:spChg chg="add del mod">
          <ac:chgData name="Sean Feldman" userId="c0f75423fe67f72e" providerId="LiveId" clId="{EF3C6A27-BE27-4A4F-96D9-B6B7349AEF44}" dt="2022-04-05T05:01:12.615" v="2278"/>
          <ac:spMkLst>
            <pc:docMk/>
            <pc:sldMk cId="2558989706" sldId="632"/>
            <ac:spMk id="2" creationId="{A6A08621-3CFA-4214-97EF-6B148E62F0E4}"/>
          </ac:spMkLst>
        </pc:spChg>
        <pc:spChg chg="add del mod">
          <ac:chgData name="Sean Feldman" userId="c0f75423fe67f72e" providerId="LiveId" clId="{EF3C6A27-BE27-4A4F-96D9-B6B7349AEF44}" dt="2022-04-05T05:01:36.975" v="2838"/>
          <ac:spMkLst>
            <pc:docMk/>
            <pc:sldMk cId="2558989706" sldId="632"/>
            <ac:spMk id="3" creationId="{800D02AF-1570-4D1C-8660-F0E3F0723C8A}"/>
          </ac:spMkLst>
        </pc:spChg>
        <pc:spChg chg="add mod">
          <ac:chgData name="Sean Feldman" userId="c0f75423fe67f72e" providerId="LiveId" clId="{EF3C6A27-BE27-4A4F-96D9-B6B7349AEF44}" dt="2022-04-05T05:01:36.975" v="2841"/>
          <ac:spMkLst>
            <pc:docMk/>
            <pc:sldMk cId="2558989706" sldId="632"/>
            <ac:spMk id="4" creationId="{7A1CF7FA-D352-4CB3-B3DE-C84D2F94B452}"/>
          </ac:spMkLst>
        </pc:spChg>
        <pc:spChg chg="add mod modVis">
          <ac:chgData name="Sean Feldman" userId="c0f75423fe67f72e" providerId="LiveId" clId="{EF3C6A27-BE27-4A4F-96D9-B6B7349AEF44}" dt="2022-04-05T04:25:26.050" v="1394" actId="113"/>
          <ac:spMkLst>
            <pc:docMk/>
            <pc:sldMk cId="2558989706" sldId="632"/>
            <ac:spMk id="5" creationId="{EA777D2E-4AB8-4679-8351-48396632A78B}"/>
          </ac:spMkLst>
        </pc:spChg>
        <pc:spChg chg="del mod">
          <ac:chgData name="Sean Feldman" userId="c0f75423fe67f72e" providerId="LiveId" clId="{EF3C6A27-BE27-4A4F-96D9-B6B7349AEF44}" dt="2022-04-05T04:25:17.460" v="1390" actId="478"/>
          <ac:spMkLst>
            <pc:docMk/>
            <pc:sldMk cId="2558989706" sldId="632"/>
            <ac:spMk id="12" creationId="{B3DF0D4A-6FEE-4B84-BD04-93127FD08625}"/>
          </ac:spMkLst>
        </pc:spChg>
        <pc:spChg chg="del">
          <ac:chgData name="Sean Feldman" userId="c0f75423fe67f72e" providerId="LiveId" clId="{EF3C6A27-BE27-4A4F-96D9-B6B7349AEF44}" dt="2022-04-05T04:24:47.003" v="1382"/>
          <ac:spMkLst>
            <pc:docMk/>
            <pc:sldMk cId="2558989706" sldId="632"/>
            <ac:spMk id="3082" creationId="{42A4FC2C-047E-45A5-965D-8E1E3BF09BC6}"/>
          </ac:spMkLst>
        </pc:spChg>
      </pc:sldChg>
      <pc:sldChg chg="addSp delSp new del mod ord">
        <pc:chgData name="Sean Feldman" userId="c0f75423fe67f72e" providerId="LiveId" clId="{EF3C6A27-BE27-4A4F-96D9-B6B7349AEF44}" dt="2022-04-05T04:19:00.332" v="1292" actId="47"/>
        <pc:sldMkLst>
          <pc:docMk/>
          <pc:sldMk cId="4036388590" sldId="633"/>
        </pc:sldMkLst>
        <pc:spChg chg="del">
          <ac:chgData name="Sean Feldman" userId="c0f75423fe67f72e" providerId="LiveId" clId="{EF3C6A27-BE27-4A4F-96D9-B6B7349AEF44}" dt="2022-04-04T06:51:13.185" v="1068" actId="478"/>
          <ac:spMkLst>
            <pc:docMk/>
            <pc:sldMk cId="4036388590" sldId="633"/>
            <ac:spMk id="2" creationId="{B4A85FA6-29FB-4CFC-8822-7DE1235FF403}"/>
          </ac:spMkLst>
        </pc:spChg>
        <pc:spChg chg="del">
          <ac:chgData name="Sean Feldman" userId="c0f75423fe67f72e" providerId="LiveId" clId="{EF3C6A27-BE27-4A4F-96D9-B6B7349AEF44}" dt="2022-04-04T06:51:13.185" v="1068" actId="478"/>
          <ac:spMkLst>
            <pc:docMk/>
            <pc:sldMk cId="4036388590" sldId="633"/>
            <ac:spMk id="3" creationId="{CBE2F1B4-8618-4541-8B47-5EAA47BA0FF2}"/>
          </ac:spMkLst>
        </pc:spChg>
        <pc:picChg chg="add">
          <ac:chgData name="Sean Feldman" userId="c0f75423fe67f72e" providerId="LiveId" clId="{EF3C6A27-BE27-4A4F-96D9-B6B7349AEF44}" dt="2022-04-04T06:51:15.732" v="1069" actId="22"/>
          <ac:picMkLst>
            <pc:docMk/>
            <pc:sldMk cId="4036388590" sldId="633"/>
            <ac:picMk id="5" creationId="{4A27E7E4-B19F-4B5A-AAE0-6673456D20E0}"/>
          </ac:picMkLst>
        </pc:picChg>
      </pc:sldChg>
      <pc:sldChg chg="addSp delSp modSp new mod ord addAnim delAnim modAnim">
        <pc:chgData name="Sean Feldman" userId="c0f75423fe67f72e" providerId="LiveId" clId="{EF3C6A27-BE27-4A4F-96D9-B6B7349AEF44}" dt="2022-04-05T05:01:37.043" v="3191"/>
        <pc:sldMkLst>
          <pc:docMk/>
          <pc:sldMk cId="1925358523" sldId="634"/>
        </pc:sldMkLst>
        <pc:spChg chg="add del mod">
          <ac:chgData name="Sean Feldman" userId="c0f75423fe67f72e" providerId="LiveId" clId="{EF3C6A27-BE27-4A4F-96D9-B6B7349AEF44}" dt="2022-04-05T05:01:12.677" v="2628"/>
          <ac:spMkLst>
            <pc:docMk/>
            <pc:sldMk cId="1925358523" sldId="634"/>
            <ac:spMk id="2" creationId="{22342DCB-650E-4989-AF3E-C0B1A8943D18}"/>
          </ac:spMkLst>
        </pc:spChg>
        <pc:spChg chg="del mod">
          <ac:chgData name="Sean Feldman" userId="c0f75423fe67f72e" providerId="LiveId" clId="{EF3C6A27-BE27-4A4F-96D9-B6B7349AEF44}" dt="2022-04-05T04:27:05.886" v="1397" actId="478"/>
          <ac:spMkLst>
            <pc:docMk/>
            <pc:sldMk cId="1925358523" sldId="634"/>
            <ac:spMk id="2" creationId="{DA97489A-25B7-462F-B720-3830887F0695}"/>
          </ac:spMkLst>
        </pc:spChg>
        <pc:spChg chg="add del mod">
          <ac:chgData name="Sean Feldman" userId="c0f75423fe67f72e" providerId="LiveId" clId="{EF3C6A27-BE27-4A4F-96D9-B6B7349AEF44}" dt="2022-04-05T05:01:37.043" v="3188"/>
          <ac:spMkLst>
            <pc:docMk/>
            <pc:sldMk cId="1925358523" sldId="634"/>
            <ac:spMk id="3" creationId="{02337EA8-E950-4FA7-9057-23CE888B36BB}"/>
          </ac:spMkLst>
        </pc:spChg>
        <pc:spChg chg="del">
          <ac:chgData name="Sean Feldman" userId="c0f75423fe67f72e" providerId="LiveId" clId="{EF3C6A27-BE27-4A4F-96D9-B6B7349AEF44}" dt="2022-04-04T07:02:35.496" v="1080" actId="478"/>
          <ac:spMkLst>
            <pc:docMk/>
            <pc:sldMk cId="1925358523" sldId="634"/>
            <ac:spMk id="3" creationId="{69298B1D-2DE6-4934-8286-4D1AD6EE4F8C}"/>
          </ac:spMkLst>
        </pc:spChg>
        <pc:spChg chg="add mod">
          <ac:chgData name="Sean Feldman" userId="c0f75423fe67f72e" providerId="LiveId" clId="{EF3C6A27-BE27-4A4F-96D9-B6B7349AEF44}" dt="2022-04-05T05:01:37.043" v="3191"/>
          <ac:spMkLst>
            <pc:docMk/>
            <pc:sldMk cId="1925358523" sldId="634"/>
            <ac:spMk id="4" creationId="{161A4B83-934F-4DE6-8628-DB6D6F68413C}"/>
          </ac:spMkLst>
        </pc:spChg>
        <pc:spChg chg="add del mod">
          <ac:chgData name="Sean Feldman" userId="c0f75423fe67f72e" providerId="LiveId" clId="{EF3C6A27-BE27-4A4F-96D9-B6B7349AEF44}" dt="2022-04-05T04:27:08.891" v="1398" actId="478"/>
          <ac:spMkLst>
            <pc:docMk/>
            <pc:sldMk cId="1925358523" sldId="634"/>
            <ac:spMk id="5" creationId="{B2136A54-C510-481A-B678-07AFF2EFE079}"/>
          </ac:spMkLst>
        </pc:spChg>
        <pc:spChg chg="add mod">
          <ac:chgData name="Sean Feldman" userId="c0f75423fe67f72e" providerId="LiveId" clId="{EF3C6A27-BE27-4A4F-96D9-B6B7349AEF44}" dt="2022-04-05T04:31:51.252" v="1483" actId="14100"/>
          <ac:spMkLst>
            <pc:docMk/>
            <pc:sldMk cId="1925358523" sldId="634"/>
            <ac:spMk id="6" creationId="{C14E0A46-B511-4AAB-822F-BD16AC93DE16}"/>
          </ac:spMkLst>
        </pc:spChg>
        <pc:spChg chg="add mod">
          <ac:chgData name="Sean Feldman" userId="c0f75423fe67f72e" providerId="LiveId" clId="{EF3C6A27-BE27-4A4F-96D9-B6B7349AEF44}" dt="2022-04-05T04:31:42.246" v="1482" actId="1076"/>
          <ac:spMkLst>
            <pc:docMk/>
            <pc:sldMk cId="1925358523" sldId="634"/>
            <ac:spMk id="7" creationId="{3940096C-31E6-463C-9160-FDD92DE2C5F5}"/>
          </ac:spMkLst>
        </pc:spChg>
        <pc:spChg chg="add del">
          <ac:chgData name="Sean Feldman" userId="c0f75423fe67f72e" providerId="LiveId" clId="{EF3C6A27-BE27-4A4F-96D9-B6B7349AEF44}" dt="2022-04-05T04:29:03.952" v="1442" actId="22"/>
          <ac:spMkLst>
            <pc:docMk/>
            <pc:sldMk cId="1925358523" sldId="634"/>
            <ac:spMk id="9" creationId="{B3A30AD4-04E3-46F0-8A91-476D56E40E01}"/>
          </ac:spMkLst>
        </pc:spChg>
        <pc:spChg chg="add del">
          <ac:chgData name="Sean Feldman" userId="c0f75423fe67f72e" providerId="LiveId" clId="{EF3C6A27-BE27-4A4F-96D9-B6B7349AEF44}" dt="2022-04-05T04:29:14.438" v="1444" actId="22"/>
          <ac:spMkLst>
            <pc:docMk/>
            <pc:sldMk cId="1925358523" sldId="634"/>
            <ac:spMk id="11" creationId="{599700D3-ABD2-41C4-9FA0-F59270BAE29A}"/>
          </ac:spMkLst>
        </pc:spChg>
        <pc:picChg chg="add del mod">
          <ac:chgData name="Sean Feldman" userId="c0f75423fe67f72e" providerId="LiveId" clId="{EF3C6A27-BE27-4A4F-96D9-B6B7349AEF44}" dt="2022-04-05T04:35:24.754" v="1486" actId="478"/>
          <ac:picMkLst>
            <pc:docMk/>
            <pc:sldMk cId="1925358523" sldId="634"/>
            <ac:picMk id="13" creationId="{2DC0D9C3-0964-40FF-93C5-0B22CA55C70B}"/>
          </ac:picMkLst>
        </pc:picChg>
        <pc:picChg chg="add mod">
          <ac:chgData name="Sean Feldman" userId="c0f75423fe67f72e" providerId="LiveId" clId="{EF3C6A27-BE27-4A4F-96D9-B6B7349AEF44}" dt="2022-04-05T04:35:30.740" v="1489" actId="1076"/>
          <ac:picMkLst>
            <pc:docMk/>
            <pc:sldMk cId="1925358523" sldId="634"/>
            <ac:picMk id="15" creationId="{29E47691-6F2C-4186-90B8-AEB86CB1F3D4}"/>
          </ac:picMkLst>
        </pc:picChg>
        <pc:picChg chg="add mod">
          <ac:chgData name="Sean Feldman" userId="c0f75423fe67f72e" providerId="LiveId" clId="{EF3C6A27-BE27-4A4F-96D9-B6B7349AEF44}" dt="2022-04-05T04:40:52.894" v="1492" actId="1440"/>
          <ac:picMkLst>
            <pc:docMk/>
            <pc:sldMk cId="1925358523" sldId="634"/>
            <ac:picMk id="17" creationId="{1BF44F5C-A9EC-4F13-BEBA-3A55133F3B89}"/>
          </ac:picMkLst>
        </pc:picChg>
        <pc:picChg chg="add mod">
          <ac:chgData name="Sean Feldman" userId="c0f75423fe67f72e" providerId="LiveId" clId="{EF3C6A27-BE27-4A4F-96D9-B6B7349AEF44}" dt="2022-04-05T04:45:25.081" v="1550" actId="1440"/>
          <ac:picMkLst>
            <pc:docMk/>
            <pc:sldMk cId="1925358523" sldId="634"/>
            <ac:picMk id="6146" creationId="{B6E90D40-433B-460C-B938-7B0FDF5D41D6}"/>
          </ac:picMkLst>
        </pc:picChg>
        <pc:picChg chg="add del mod">
          <ac:chgData name="Sean Feldman" userId="c0f75423fe67f72e" providerId="LiveId" clId="{EF3C6A27-BE27-4A4F-96D9-B6B7349AEF44}" dt="2022-04-05T04:49:15.270" v="1560" actId="478"/>
          <ac:picMkLst>
            <pc:docMk/>
            <pc:sldMk cId="1925358523" sldId="634"/>
            <ac:picMk id="6148" creationId="{DC995110-5CBA-4BAD-8041-3F47D7E7994E}"/>
          </ac:picMkLst>
        </pc:picChg>
        <pc:picChg chg="add del mod">
          <ac:chgData name="Sean Feldman" userId="c0f75423fe67f72e" providerId="LiveId" clId="{EF3C6A27-BE27-4A4F-96D9-B6B7349AEF44}" dt="2022-04-05T04:49:50.514" v="1567" actId="478"/>
          <ac:picMkLst>
            <pc:docMk/>
            <pc:sldMk cId="1925358523" sldId="634"/>
            <ac:picMk id="6150" creationId="{EE5B3F7F-D46C-478A-AD63-A030E80DDCD7}"/>
          </ac:picMkLst>
        </pc:picChg>
        <pc:picChg chg="add mod">
          <ac:chgData name="Sean Feldman" userId="c0f75423fe67f72e" providerId="LiveId" clId="{EF3C6A27-BE27-4A4F-96D9-B6B7349AEF44}" dt="2022-04-05T04:50:01.555" v="1569" actId="1076"/>
          <ac:picMkLst>
            <pc:docMk/>
            <pc:sldMk cId="1925358523" sldId="634"/>
            <ac:picMk id="6152" creationId="{551E5495-6CE0-445D-AD25-3496E938C055}"/>
          </ac:picMkLst>
        </pc:picChg>
      </pc:sldChg>
      <pc:sldChg chg="addSp delSp modSp add mod delAnim modAnim">
        <pc:chgData name="Sean Feldman" userId="c0f75423fe67f72e" providerId="LiveId" clId="{EF3C6A27-BE27-4A4F-96D9-B6B7349AEF44}" dt="2022-04-05T05:01:37.039" v="3166"/>
        <pc:sldMkLst>
          <pc:docMk/>
          <pc:sldMk cId="963852903" sldId="635"/>
        </pc:sldMkLst>
        <pc:spChg chg="add del mod">
          <ac:chgData name="Sean Feldman" userId="c0f75423fe67f72e" providerId="LiveId" clId="{EF3C6A27-BE27-4A4F-96D9-B6B7349AEF44}" dt="2022-04-05T05:01:12.673" v="2603"/>
          <ac:spMkLst>
            <pc:docMk/>
            <pc:sldMk cId="963852903" sldId="635"/>
            <ac:spMk id="2" creationId="{EDBCA7FB-1F5D-49A0-BC6E-6FE630C1F808}"/>
          </ac:spMkLst>
        </pc:spChg>
        <pc:spChg chg="add del mod">
          <ac:chgData name="Sean Feldman" userId="c0f75423fe67f72e" providerId="LiveId" clId="{EF3C6A27-BE27-4A4F-96D9-B6B7349AEF44}" dt="2022-04-05T05:01:37.038" v="3163"/>
          <ac:spMkLst>
            <pc:docMk/>
            <pc:sldMk cId="963852903" sldId="635"/>
            <ac:spMk id="3" creationId="{871DFB84-D5F1-4E19-B43E-E549361C5B39}"/>
          </ac:spMkLst>
        </pc:spChg>
        <pc:spChg chg="add mod">
          <ac:chgData name="Sean Feldman" userId="c0f75423fe67f72e" providerId="LiveId" clId="{EF3C6A27-BE27-4A4F-96D9-B6B7349AEF44}" dt="2022-04-05T05:01:37.039" v="3166"/>
          <ac:spMkLst>
            <pc:docMk/>
            <pc:sldMk cId="963852903" sldId="635"/>
            <ac:spMk id="5" creationId="{A1CC79BB-B369-492A-A54C-3AB6A2D1DF63}"/>
          </ac:spMkLst>
        </pc:spChg>
        <pc:spChg chg="del">
          <ac:chgData name="Sean Feldman" userId="c0f75423fe67f72e" providerId="LiveId" clId="{EF3C6A27-BE27-4A4F-96D9-B6B7349AEF44}" dt="2022-04-05T05:00:23.660" v="2051"/>
          <ac:spMkLst>
            <pc:docMk/>
            <pc:sldMk cId="963852903" sldId="635"/>
            <ac:spMk id="12" creationId="{037250E4-B432-4C92-97CB-9192EDDD2202}"/>
          </ac:spMkLst>
        </pc:spChg>
        <pc:picChg chg="del">
          <ac:chgData name="Sean Feldman" userId="c0f75423fe67f72e" providerId="LiveId" clId="{EF3C6A27-BE27-4A4F-96D9-B6B7349AEF44}" dt="2022-04-05T02:12:16.791" v="1101" actId="478"/>
          <ac:picMkLst>
            <pc:docMk/>
            <pc:sldMk cId="963852903" sldId="635"/>
            <ac:picMk id="3" creationId="{A42AFCED-924C-4F91-B98D-42477DECBFC4}"/>
          </ac:picMkLst>
        </pc:picChg>
        <pc:picChg chg="add mod">
          <ac:chgData name="Sean Feldman" userId="c0f75423fe67f72e" providerId="LiveId" clId="{EF3C6A27-BE27-4A4F-96D9-B6B7349AEF44}" dt="2022-04-05T02:12:37.962" v="1108" actId="1076"/>
          <ac:picMkLst>
            <pc:docMk/>
            <pc:sldMk cId="963852903" sldId="635"/>
            <ac:picMk id="4" creationId="{D9C7D9EC-611F-4D8D-9BEE-C85DB99AB7F1}"/>
          </ac:picMkLst>
        </pc:picChg>
        <pc:picChg chg="add del mod">
          <ac:chgData name="Sean Feldman" userId="c0f75423fe67f72e" providerId="LiveId" clId="{EF3C6A27-BE27-4A4F-96D9-B6B7349AEF44}" dt="2022-04-05T02:13:12.403" v="1113" actId="478"/>
          <ac:picMkLst>
            <pc:docMk/>
            <pc:sldMk cId="963852903" sldId="635"/>
            <ac:picMk id="6" creationId="{2732E1A9-13CE-4EA7-94BE-9A5A8B4477BF}"/>
          </ac:picMkLst>
        </pc:picChg>
        <pc:picChg chg="add mod">
          <ac:chgData name="Sean Feldman" userId="c0f75423fe67f72e" providerId="LiveId" clId="{EF3C6A27-BE27-4A4F-96D9-B6B7349AEF44}" dt="2022-04-05T02:13:50.201" v="1117" actId="1076"/>
          <ac:picMkLst>
            <pc:docMk/>
            <pc:sldMk cId="963852903" sldId="635"/>
            <ac:picMk id="8" creationId="{B2BC43E7-8B58-4395-AFE6-EFA27B31AB1A}"/>
          </ac:picMkLst>
        </pc:picChg>
        <pc:picChg chg="del">
          <ac:chgData name="Sean Feldman" userId="c0f75423fe67f72e" providerId="LiveId" clId="{EF3C6A27-BE27-4A4F-96D9-B6B7349AEF44}" dt="2022-04-05T02:12:16.126" v="1100" actId="478"/>
          <ac:picMkLst>
            <pc:docMk/>
            <pc:sldMk cId="963852903" sldId="635"/>
            <ac:picMk id="9" creationId="{BEC56F07-295B-4F7E-974A-ACF06BCEA75B}"/>
          </ac:picMkLst>
        </pc:picChg>
      </pc:sldChg>
      <pc:sldChg chg="add del">
        <pc:chgData name="Sean Feldman" userId="c0f75423fe67f72e" providerId="LiveId" clId="{EF3C6A27-BE27-4A4F-96D9-B6B7349AEF44}" dt="2022-04-05T02:12:26.591" v="1105"/>
        <pc:sldMkLst>
          <pc:docMk/>
          <pc:sldMk cId="900510313" sldId="636"/>
        </pc:sldMkLst>
      </pc:sldChg>
      <pc:sldChg chg="add del">
        <pc:chgData name="Sean Feldman" userId="c0f75423fe67f72e" providerId="LiveId" clId="{EF3C6A27-BE27-4A4F-96D9-B6B7349AEF44}" dt="2022-04-05T02:12:19.299" v="1103"/>
        <pc:sldMkLst>
          <pc:docMk/>
          <pc:sldMk cId="2098937450" sldId="636"/>
        </pc:sldMkLst>
      </pc:sldChg>
      <pc:sldChg chg="addSp delSp modSp new mod setBg">
        <pc:chgData name="Sean Feldman" userId="c0f75423fe67f72e" providerId="LiveId" clId="{EF3C6A27-BE27-4A4F-96D9-B6B7349AEF44}" dt="2022-04-05T05:01:37.041" v="3176"/>
        <pc:sldMkLst>
          <pc:docMk/>
          <pc:sldMk cId="2826072785" sldId="636"/>
        </pc:sldMkLst>
        <pc:spChg chg="add del mod">
          <ac:chgData name="Sean Feldman" userId="c0f75423fe67f72e" providerId="LiveId" clId="{EF3C6A27-BE27-4A4F-96D9-B6B7349AEF44}" dt="2022-04-05T05:01:12.674" v="2613"/>
          <ac:spMkLst>
            <pc:docMk/>
            <pc:sldMk cId="2826072785" sldId="636"/>
            <ac:spMk id="2" creationId="{16DDBB36-5ED3-4D4F-B05D-FAB3DBE3D4BE}"/>
          </ac:spMkLst>
        </pc:spChg>
        <pc:spChg chg="del">
          <ac:chgData name="Sean Feldman" userId="c0f75423fe67f72e" providerId="LiveId" clId="{EF3C6A27-BE27-4A4F-96D9-B6B7349AEF44}" dt="2022-04-05T04:07:37.522" v="1155" actId="478"/>
          <ac:spMkLst>
            <pc:docMk/>
            <pc:sldMk cId="2826072785" sldId="636"/>
            <ac:spMk id="2" creationId="{E4452948-EB0C-4274-8992-E2D5DF133B11}"/>
          </ac:spMkLst>
        </pc:spChg>
        <pc:spChg chg="add del mod">
          <ac:chgData name="Sean Feldman" userId="c0f75423fe67f72e" providerId="LiveId" clId="{EF3C6A27-BE27-4A4F-96D9-B6B7349AEF44}" dt="2022-04-05T05:01:37.040" v="3173"/>
          <ac:spMkLst>
            <pc:docMk/>
            <pc:sldMk cId="2826072785" sldId="636"/>
            <ac:spMk id="3" creationId="{1DEA7AE8-0541-46D9-82A6-A22369047D93}"/>
          </ac:spMkLst>
        </pc:spChg>
        <pc:spChg chg="add mod">
          <ac:chgData name="Sean Feldman" userId="c0f75423fe67f72e" providerId="LiveId" clId="{EF3C6A27-BE27-4A4F-96D9-B6B7349AEF44}" dt="2022-04-05T05:01:37.041" v="3176"/>
          <ac:spMkLst>
            <pc:docMk/>
            <pc:sldMk cId="2826072785" sldId="636"/>
            <ac:spMk id="5" creationId="{7917FA5A-D692-4D6C-996E-5023D1177569}"/>
          </ac:spMkLst>
        </pc:spChg>
        <pc:spChg chg="add mod">
          <ac:chgData name="Sean Feldman" userId="c0f75423fe67f72e" providerId="LiveId" clId="{EF3C6A27-BE27-4A4F-96D9-B6B7349AEF44}" dt="2022-04-05T04:09:02.265" v="1221" actId="20577"/>
          <ac:spMkLst>
            <pc:docMk/>
            <pc:sldMk cId="2826072785" sldId="636"/>
            <ac:spMk id="6" creationId="{7318D4AE-3F54-4C2C-A6FE-1A9A17249D76}"/>
          </ac:spMkLst>
        </pc:spChg>
        <pc:spChg chg="add">
          <ac:chgData name="Sean Feldman" userId="c0f75423fe67f72e" providerId="LiveId" clId="{EF3C6A27-BE27-4A4F-96D9-B6B7349AEF44}" dt="2022-04-05T04:07:45.234" v="1157" actId="26606"/>
          <ac:spMkLst>
            <pc:docMk/>
            <pc:sldMk cId="2826072785" sldId="636"/>
            <ac:spMk id="9" creationId="{42A4FC2C-047E-45A5-965D-8E1E3BF09BC6}"/>
          </ac:spMkLst>
        </pc:spChg>
        <pc:picChg chg="add mod">
          <ac:chgData name="Sean Feldman" userId="c0f75423fe67f72e" providerId="LiveId" clId="{EF3C6A27-BE27-4A4F-96D9-B6B7349AEF44}" dt="2022-04-05T04:08:52.975" v="1209" actId="29295"/>
          <ac:picMkLst>
            <pc:docMk/>
            <pc:sldMk cId="2826072785" sldId="636"/>
            <ac:picMk id="4" creationId="{4DDB1D58-AAC9-45D7-BCBC-7C73A949B3C8}"/>
          </ac:picMkLst>
        </pc:picChg>
      </pc:sldChg>
      <pc:sldChg chg="addSp delSp modSp new mod modAnim">
        <pc:chgData name="Sean Feldman" userId="c0f75423fe67f72e" providerId="LiveId" clId="{EF3C6A27-BE27-4A4F-96D9-B6B7349AEF44}" dt="2022-04-05T05:01:37.042" v="3181"/>
        <pc:sldMkLst>
          <pc:docMk/>
          <pc:sldMk cId="2051024180" sldId="637"/>
        </pc:sldMkLst>
        <pc:spChg chg="add del mod">
          <ac:chgData name="Sean Feldman" userId="c0f75423fe67f72e" providerId="LiveId" clId="{EF3C6A27-BE27-4A4F-96D9-B6B7349AEF44}" dt="2022-04-05T05:01:12.675" v="2618"/>
          <ac:spMkLst>
            <pc:docMk/>
            <pc:sldMk cId="2051024180" sldId="637"/>
            <ac:spMk id="2" creationId="{427F9F23-5952-4B7F-9BDF-2150D800B870}"/>
          </ac:spMkLst>
        </pc:spChg>
        <pc:spChg chg="del">
          <ac:chgData name="Sean Feldman" userId="c0f75423fe67f72e" providerId="LiveId" clId="{EF3C6A27-BE27-4A4F-96D9-B6B7349AEF44}" dt="2022-04-05T04:10:07.403" v="1223" actId="478"/>
          <ac:spMkLst>
            <pc:docMk/>
            <pc:sldMk cId="2051024180" sldId="637"/>
            <ac:spMk id="2" creationId="{BF650EA7-A089-4B5A-B692-BAB93623E09C}"/>
          </ac:spMkLst>
        </pc:spChg>
        <pc:spChg chg="add del mod">
          <ac:chgData name="Sean Feldman" userId="c0f75423fe67f72e" providerId="LiveId" clId="{EF3C6A27-BE27-4A4F-96D9-B6B7349AEF44}" dt="2022-04-05T05:01:37.041" v="3178"/>
          <ac:spMkLst>
            <pc:docMk/>
            <pc:sldMk cId="2051024180" sldId="637"/>
            <ac:spMk id="3" creationId="{F0F7C84A-66AD-4457-A731-A0ECA272BA29}"/>
          </ac:spMkLst>
        </pc:spChg>
        <pc:spChg chg="add mod">
          <ac:chgData name="Sean Feldman" userId="c0f75423fe67f72e" providerId="LiveId" clId="{EF3C6A27-BE27-4A4F-96D9-B6B7349AEF44}" dt="2022-04-05T05:01:37.042" v="3181"/>
          <ac:spMkLst>
            <pc:docMk/>
            <pc:sldMk cId="2051024180" sldId="637"/>
            <ac:spMk id="5" creationId="{113DA2D4-58AC-4290-B207-3A5BC2539982}"/>
          </ac:spMkLst>
        </pc:spChg>
        <pc:spChg chg="add mod">
          <ac:chgData name="Sean Feldman" userId="c0f75423fe67f72e" providerId="LiveId" clId="{EF3C6A27-BE27-4A4F-96D9-B6B7349AEF44}" dt="2022-04-05T04:15:43.570" v="1267" actId="1076"/>
          <ac:spMkLst>
            <pc:docMk/>
            <pc:sldMk cId="2051024180" sldId="637"/>
            <ac:spMk id="15" creationId="{43E75986-8DE0-4005-85FA-6CA0CCB6BF12}"/>
          </ac:spMkLst>
        </pc:spChg>
        <pc:spChg chg="add mod">
          <ac:chgData name="Sean Feldman" userId="c0f75423fe67f72e" providerId="LiveId" clId="{EF3C6A27-BE27-4A4F-96D9-B6B7349AEF44}" dt="2022-04-05T04:16:14.657" v="1273" actId="14100"/>
          <ac:spMkLst>
            <pc:docMk/>
            <pc:sldMk cId="2051024180" sldId="637"/>
            <ac:spMk id="16" creationId="{B3863DBB-77C1-4649-A970-B56733E8EEF0}"/>
          </ac:spMkLst>
        </pc:spChg>
        <pc:spChg chg="add mod">
          <ac:chgData name="Sean Feldman" userId="c0f75423fe67f72e" providerId="LiveId" clId="{EF3C6A27-BE27-4A4F-96D9-B6B7349AEF44}" dt="2022-04-05T04:16:36.499" v="1277" actId="14100"/>
          <ac:spMkLst>
            <pc:docMk/>
            <pc:sldMk cId="2051024180" sldId="637"/>
            <ac:spMk id="17" creationId="{14103A08-878F-4B59-8EF3-C1BE15B708C2}"/>
          </ac:spMkLst>
        </pc:spChg>
        <pc:spChg chg="add mod">
          <ac:chgData name="Sean Feldman" userId="c0f75423fe67f72e" providerId="LiveId" clId="{EF3C6A27-BE27-4A4F-96D9-B6B7349AEF44}" dt="2022-04-05T04:17:47.966" v="1284" actId="2085"/>
          <ac:spMkLst>
            <pc:docMk/>
            <pc:sldMk cId="2051024180" sldId="637"/>
            <ac:spMk id="18" creationId="{DCA5861E-91D5-4D52-91F1-1259846A2D7A}"/>
          </ac:spMkLst>
        </pc:spChg>
        <pc:picChg chg="add mod">
          <ac:chgData name="Sean Feldman" userId="c0f75423fe67f72e" providerId="LiveId" clId="{EF3C6A27-BE27-4A4F-96D9-B6B7349AEF44}" dt="2022-04-05T04:14:49.525" v="1260" actId="1076"/>
          <ac:picMkLst>
            <pc:docMk/>
            <pc:sldMk cId="2051024180" sldId="637"/>
            <ac:picMk id="4" creationId="{6C482DB7-DD88-485C-9D8B-81D803BDB386}"/>
          </ac:picMkLst>
        </pc:picChg>
        <pc:picChg chg="add mod">
          <ac:chgData name="Sean Feldman" userId="c0f75423fe67f72e" providerId="LiveId" clId="{EF3C6A27-BE27-4A4F-96D9-B6B7349AEF44}" dt="2022-04-05T04:14:49.525" v="1260" actId="1076"/>
          <ac:picMkLst>
            <pc:docMk/>
            <pc:sldMk cId="2051024180" sldId="637"/>
            <ac:picMk id="6" creationId="{F8E9A778-4E38-4459-982D-B0FB1E460BA0}"/>
          </ac:picMkLst>
        </pc:picChg>
        <pc:picChg chg="add mod">
          <ac:chgData name="Sean Feldman" userId="c0f75423fe67f72e" providerId="LiveId" clId="{EF3C6A27-BE27-4A4F-96D9-B6B7349AEF44}" dt="2022-04-05T04:14:49.525" v="1260" actId="1076"/>
          <ac:picMkLst>
            <pc:docMk/>
            <pc:sldMk cId="2051024180" sldId="637"/>
            <ac:picMk id="8" creationId="{557577C9-098F-4366-9EC3-A48DFD1B14A7}"/>
          </ac:picMkLst>
        </pc:picChg>
        <pc:picChg chg="add del mod">
          <ac:chgData name="Sean Feldman" userId="c0f75423fe67f72e" providerId="LiveId" clId="{EF3C6A27-BE27-4A4F-96D9-B6B7349AEF44}" dt="2022-04-05T04:12:31.655" v="1244" actId="22"/>
          <ac:picMkLst>
            <pc:docMk/>
            <pc:sldMk cId="2051024180" sldId="637"/>
            <ac:picMk id="10" creationId="{03A91298-D559-4A51-9E70-141EE9FFA2FB}"/>
          </ac:picMkLst>
        </pc:picChg>
        <pc:picChg chg="add mod">
          <ac:chgData name="Sean Feldman" userId="c0f75423fe67f72e" providerId="LiveId" clId="{EF3C6A27-BE27-4A4F-96D9-B6B7349AEF44}" dt="2022-04-05T04:14:55.867" v="1261" actId="1076"/>
          <ac:picMkLst>
            <pc:docMk/>
            <pc:sldMk cId="2051024180" sldId="637"/>
            <ac:picMk id="12" creationId="{C4295C1F-1EE3-4823-9533-1529131BB381}"/>
          </ac:picMkLst>
        </pc:picChg>
        <pc:picChg chg="add mod">
          <ac:chgData name="Sean Feldman" userId="c0f75423fe67f72e" providerId="LiveId" clId="{EF3C6A27-BE27-4A4F-96D9-B6B7349AEF44}" dt="2022-04-05T04:14:45.097" v="1259" actId="1076"/>
          <ac:picMkLst>
            <pc:docMk/>
            <pc:sldMk cId="2051024180" sldId="637"/>
            <ac:picMk id="14" creationId="{89B22122-807D-4CCF-BEFF-41BCAEF872FD}"/>
          </ac:picMkLst>
        </pc:picChg>
      </pc:sldChg>
      <pc:sldChg chg="addSp delSp modSp add mod">
        <pc:chgData name="Sean Feldman" userId="c0f75423fe67f72e" providerId="LiveId" clId="{EF3C6A27-BE27-4A4F-96D9-B6B7349AEF44}" dt="2022-04-05T05:01:36.976" v="2846"/>
        <pc:sldMkLst>
          <pc:docMk/>
          <pc:sldMk cId="394625749" sldId="638"/>
        </pc:sldMkLst>
        <pc:spChg chg="add del mod">
          <ac:chgData name="Sean Feldman" userId="c0f75423fe67f72e" providerId="LiveId" clId="{EF3C6A27-BE27-4A4F-96D9-B6B7349AEF44}" dt="2022-04-05T05:01:12.616" v="2283"/>
          <ac:spMkLst>
            <pc:docMk/>
            <pc:sldMk cId="394625749" sldId="638"/>
            <ac:spMk id="2" creationId="{88EDA22F-DDFD-4CD5-B75B-18C78522AED2}"/>
          </ac:spMkLst>
        </pc:spChg>
        <pc:spChg chg="add del mod">
          <ac:chgData name="Sean Feldman" userId="c0f75423fe67f72e" providerId="LiveId" clId="{EF3C6A27-BE27-4A4F-96D9-B6B7349AEF44}" dt="2022-04-05T05:01:36.976" v="2843"/>
          <ac:spMkLst>
            <pc:docMk/>
            <pc:sldMk cId="394625749" sldId="638"/>
            <ac:spMk id="3" creationId="{98963A87-1B0D-4EAE-8B90-C2AA08164DF2}"/>
          </ac:spMkLst>
        </pc:spChg>
        <pc:spChg chg="add mod">
          <ac:chgData name="Sean Feldman" userId="c0f75423fe67f72e" providerId="LiveId" clId="{EF3C6A27-BE27-4A4F-96D9-B6B7349AEF44}" dt="2022-04-05T05:01:36.976" v="2846"/>
          <ac:spMkLst>
            <pc:docMk/>
            <pc:sldMk cId="394625749" sldId="638"/>
            <ac:spMk id="4" creationId="{95DF7EAE-D81C-4A2E-8F03-A40AE38497BB}"/>
          </ac:spMkLst>
        </pc:spChg>
      </pc:sldChg>
      <pc:sldChg chg="addSp delSp modSp new del mod">
        <pc:chgData name="Sean Feldman" userId="c0f75423fe67f72e" providerId="LiveId" clId="{EF3C6A27-BE27-4A4F-96D9-B6B7349AEF44}" dt="2022-04-05T04:25:33.968" v="1395" actId="2696"/>
        <pc:sldMkLst>
          <pc:docMk/>
          <pc:sldMk cId="3204606454" sldId="638"/>
        </pc:sldMkLst>
        <pc:spChg chg="del">
          <ac:chgData name="Sean Feldman" userId="c0f75423fe67f72e" providerId="LiveId" clId="{EF3C6A27-BE27-4A4F-96D9-B6B7349AEF44}" dt="2022-04-05T04:23:47.298" v="1376" actId="478"/>
          <ac:spMkLst>
            <pc:docMk/>
            <pc:sldMk cId="3204606454" sldId="638"/>
            <ac:spMk id="2" creationId="{9526A6DB-0A3B-4DB4-A978-576B434BBCD5}"/>
          </ac:spMkLst>
        </pc:spChg>
        <pc:spChg chg="del">
          <ac:chgData name="Sean Feldman" userId="c0f75423fe67f72e" providerId="LiveId" clId="{EF3C6A27-BE27-4A4F-96D9-B6B7349AEF44}" dt="2022-04-05T04:23:45.851" v="1375" actId="478"/>
          <ac:spMkLst>
            <pc:docMk/>
            <pc:sldMk cId="3204606454" sldId="638"/>
            <ac:spMk id="3" creationId="{825BD0A4-47AE-4F42-999A-A6C06F4AD105}"/>
          </ac:spMkLst>
        </pc:spChg>
        <pc:picChg chg="add mod">
          <ac:chgData name="Sean Feldman" userId="c0f75423fe67f72e" providerId="LiveId" clId="{EF3C6A27-BE27-4A4F-96D9-B6B7349AEF44}" dt="2022-04-05T04:23:53.898" v="1379" actId="1440"/>
          <ac:picMkLst>
            <pc:docMk/>
            <pc:sldMk cId="3204606454" sldId="638"/>
            <ac:picMk id="5" creationId="{24EC985D-999F-4CC6-9977-033E8AC4EC01}"/>
          </ac:picMkLst>
        </pc:picChg>
      </pc:sldChg>
      <pc:sldChg chg="addSp delSp modSp new mod ord setBg">
        <pc:chgData name="Sean Feldman" userId="c0f75423fe67f72e" providerId="LiveId" clId="{EF3C6A27-BE27-4A4F-96D9-B6B7349AEF44}" dt="2022-04-05T05:01:37.042" v="3186"/>
        <pc:sldMkLst>
          <pc:docMk/>
          <pc:sldMk cId="3106219358" sldId="639"/>
        </pc:sldMkLst>
        <pc:spChg chg="del">
          <ac:chgData name="Sean Feldman" userId="c0f75423fe67f72e" providerId="LiveId" clId="{EF3C6A27-BE27-4A4F-96D9-B6B7349AEF44}" dt="2022-04-05T04:42:49.395" v="1496" actId="478"/>
          <ac:spMkLst>
            <pc:docMk/>
            <pc:sldMk cId="3106219358" sldId="639"/>
            <ac:spMk id="2" creationId="{307E4FC7-0BC7-4C9D-80DC-EA7FE1361EBF}"/>
          </ac:spMkLst>
        </pc:spChg>
        <pc:spChg chg="add del mod">
          <ac:chgData name="Sean Feldman" userId="c0f75423fe67f72e" providerId="LiveId" clId="{EF3C6A27-BE27-4A4F-96D9-B6B7349AEF44}" dt="2022-04-05T05:01:12.676" v="2623"/>
          <ac:spMkLst>
            <pc:docMk/>
            <pc:sldMk cId="3106219358" sldId="639"/>
            <ac:spMk id="2" creationId="{BBCB4D14-3D0A-48A0-A0F6-CB6504FA343C}"/>
          </ac:spMkLst>
        </pc:spChg>
        <pc:spChg chg="add del mod">
          <ac:chgData name="Sean Feldman" userId="c0f75423fe67f72e" providerId="LiveId" clId="{EF3C6A27-BE27-4A4F-96D9-B6B7349AEF44}" dt="2022-04-05T05:01:37.042" v="3183"/>
          <ac:spMkLst>
            <pc:docMk/>
            <pc:sldMk cId="3106219358" sldId="639"/>
            <ac:spMk id="3" creationId="{A7BF8621-925D-467D-A9C0-47D06013E76A}"/>
          </ac:spMkLst>
        </pc:spChg>
        <pc:spChg chg="del">
          <ac:chgData name="Sean Feldman" userId="c0f75423fe67f72e" providerId="LiveId" clId="{EF3C6A27-BE27-4A4F-96D9-B6B7349AEF44}" dt="2022-04-05T04:42:47.316" v="1495" actId="478"/>
          <ac:spMkLst>
            <pc:docMk/>
            <pc:sldMk cId="3106219358" sldId="639"/>
            <ac:spMk id="3" creationId="{C72362D4-6C8F-4651-A493-1DD395B90857}"/>
          </ac:spMkLst>
        </pc:spChg>
        <pc:spChg chg="add mod">
          <ac:chgData name="Sean Feldman" userId="c0f75423fe67f72e" providerId="LiveId" clId="{EF3C6A27-BE27-4A4F-96D9-B6B7349AEF44}" dt="2022-04-05T05:01:37.042" v="3186"/>
          <ac:spMkLst>
            <pc:docMk/>
            <pc:sldMk cId="3106219358" sldId="639"/>
            <ac:spMk id="4" creationId="{9E59DA6F-951D-42EA-AD9D-10F24B38A5BB}"/>
          </ac:spMkLst>
        </pc:spChg>
        <pc:spChg chg="add mod">
          <ac:chgData name="Sean Feldman" userId="c0f75423fe67f72e" providerId="LiveId" clId="{EF3C6A27-BE27-4A4F-96D9-B6B7349AEF44}" dt="2022-04-05T04:43:47.500" v="1543" actId="6549"/>
          <ac:spMkLst>
            <pc:docMk/>
            <pc:sldMk cId="3106219358" sldId="639"/>
            <ac:spMk id="6" creationId="{28BCABE4-CF43-40DD-B234-C614AF721578}"/>
          </ac:spMkLst>
        </pc:spChg>
        <pc:spChg chg="add">
          <ac:chgData name="Sean Feldman" userId="c0f75423fe67f72e" providerId="LiveId" clId="{EF3C6A27-BE27-4A4F-96D9-B6B7349AEF44}" dt="2022-04-05T04:42:55.225" v="1498" actId="26606"/>
          <ac:spMkLst>
            <pc:docMk/>
            <pc:sldMk cId="3106219358" sldId="639"/>
            <ac:spMk id="71" creationId="{42A4FC2C-047E-45A5-965D-8E1E3BF09BC6}"/>
          </ac:spMkLst>
        </pc:spChg>
        <pc:picChg chg="add mod">
          <ac:chgData name="Sean Feldman" userId="c0f75423fe67f72e" providerId="LiveId" clId="{EF3C6A27-BE27-4A4F-96D9-B6B7349AEF44}" dt="2022-04-05T04:43:19.324" v="1500"/>
          <ac:picMkLst>
            <pc:docMk/>
            <pc:sldMk cId="3106219358" sldId="639"/>
            <ac:picMk id="4098" creationId="{86A9CB44-C5B4-4DC4-812D-073A5296F9A3}"/>
          </ac:picMkLst>
        </pc:picChg>
      </pc:sldChg>
    </pc:docChg>
  </pc:docChgLst>
  <pc:docChgLst>
    <pc:chgData name="Sean Feldman" userId="c0f75423fe67f72e" providerId="LiveId" clId="{7FAAE800-10D8-4751-A933-07C91CDC03AA}"/>
    <pc:docChg chg="custSel addSld modSld">
      <pc:chgData name="Sean Feldman" userId="c0f75423fe67f72e" providerId="LiveId" clId="{7FAAE800-10D8-4751-A933-07C91CDC03AA}" dt="2019-10-23T14:28:10.685" v="55" actId="20577"/>
      <pc:docMkLst>
        <pc:docMk/>
      </pc:docMkLst>
      <pc:sldChg chg="modNotesTx">
        <pc:chgData name="Sean Feldman" userId="c0f75423fe67f72e" providerId="LiveId" clId="{7FAAE800-10D8-4751-A933-07C91CDC03AA}" dt="2019-10-23T14:28:10.685" v="55" actId="20577"/>
        <pc:sldMkLst>
          <pc:docMk/>
          <pc:sldMk cId="2720476520" sldId="257"/>
        </pc:sldMkLst>
      </pc:sldChg>
      <pc:sldChg chg="modNotesTx">
        <pc:chgData name="Sean Feldman" userId="c0f75423fe67f72e" providerId="LiveId" clId="{7FAAE800-10D8-4751-A933-07C91CDC03AA}" dt="2019-10-23T05:24:10.566" v="29" actId="20577"/>
        <pc:sldMkLst>
          <pc:docMk/>
          <pc:sldMk cId="1697158705" sldId="258"/>
        </pc:sldMkLst>
      </pc:sldChg>
      <pc:sldChg chg="modSp">
        <pc:chgData name="Sean Feldman" userId="c0f75423fe67f72e" providerId="LiveId" clId="{7FAAE800-10D8-4751-A933-07C91CDC03AA}" dt="2019-10-23T05:26:17.206" v="35" actId="20577"/>
        <pc:sldMkLst>
          <pc:docMk/>
          <pc:sldMk cId="1781707988" sldId="528"/>
        </pc:sldMkLst>
        <pc:spChg chg="mod">
          <ac:chgData name="Sean Feldman" userId="c0f75423fe67f72e" providerId="LiveId" clId="{7FAAE800-10D8-4751-A933-07C91CDC03AA}" dt="2019-10-23T05:26:17.206" v="35" actId="20577"/>
          <ac:spMkLst>
            <pc:docMk/>
            <pc:sldMk cId="1781707988" sldId="528"/>
            <ac:spMk id="10" creationId="{A2129E99-6A51-4143-B5E6-573E6507CFFD}"/>
          </ac:spMkLst>
        </pc:spChg>
      </pc:sldChg>
      <pc:sldChg chg="modSp">
        <pc:chgData name="Sean Feldman" userId="c0f75423fe67f72e" providerId="LiveId" clId="{7FAAE800-10D8-4751-A933-07C91CDC03AA}" dt="2019-10-23T05:27:36.578" v="37" actId="20577"/>
        <pc:sldMkLst>
          <pc:docMk/>
          <pc:sldMk cId="1951824377" sldId="533"/>
        </pc:sldMkLst>
        <pc:spChg chg="mod">
          <ac:chgData name="Sean Feldman" userId="c0f75423fe67f72e" providerId="LiveId" clId="{7FAAE800-10D8-4751-A933-07C91CDC03AA}" dt="2019-10-23T05:27:33.713" v="36" actId="20577"/>
          <ac:spMkLst>
            <pc:docMk/>
            <pc:sldMk cId="1951824377" sldId="533"/>
            <ac:spMk id="6" creationId="{9861BB09-2D6A-4076-B4F8-0B676124B6E1}"/>
          </ac:spMkLst>
        </pc:spChg>
        <pc:spChg chg="mod">
          <ac:chgData name="Sean Feldman" userId="c0f75423fe67f72e" providerId="LiveId" clId="{7FAAE800-10D8-4751-A933-07C91CDC03AA}" dt="2019-10-23T05:27:36.578" v="37" actId="20577"/>
          <ac:spMkLst>
            <pc:docMk/>
            <pc:sldMk cId="1951824377" sldId="533"/>
            <ac:spMk id="10" creationId="{A2129E99-6A51-4143-B5E6-573E6507CFFD}"/>
          </ac:spMkLst>
        </pc:spChg>
      </pc:sldChg>
      <pc:sldChg chg="addSp delSp modSp modAnim">
        <pc:chgData name="Sean Feldman" userId="c0f75423fe67f72e" providerId="LiveId" clId="{7FAAE800-10D8-4751-A933-07C91CDC03AA}" dt="2019-10-23T05:40:05.707" v="39" actId="1076"/>
        <pc:sldMkLst>
          <pc:docMk/>
          <pc:sldMk cId="903516895" sldId="603"/>
        </pc:sldMkLst>
        <pc:spChg chg="del">
          <ac:chgData name="Sean Feldman" userId="c0f75423fe67f72e" providerId="LiveId" clId="{7FAAE800-10D8-4751-A933-07C91CDC03AA}" dt="2019-10-21T03:59:44.381" v="0" actId="478"/>
          <ac:spMkLst>
            <pc:docMk/>
            <pc:sldMk cId="903516895" sldId="603"/>
            <ac:spMk id="6" creationId="{611A0348-D460-4CC0-9305-6D0FB4B7B555}"/>
          </ac:spMkLst>
        </pc:spChg>
        <pc:spChg chg="add mod">
          <ac:chgData name="Sean Feldman" userId="c0f75423fe67f72e" providerId="LiveId" clId="{7FAAE800-10D8-4751-A933-07C91CDC03AA}" dt="2019-10-23T05:40:05.707" v="39" actId="1076"/>
          <ac:spMkLst>
            <pc:docMk/>
            <pc:sldMk cId="903516895" sldId="603"/>
            <ac:spMk id="6" creationId="{758F591E-3A1D-4AC5-9DC3-30EDA3CDD390}"/>
          </ac:spMkLst>
        </pc:spChg>
        <pc:spChg chg="add">
          <ac:chgData name="Sean Feldman" userId="c0f75423fe67f72e" providerId="LiveId" clId="{7FAAE800-10D8-4751-A933-07C91CDC03AA}" dt="2019-10-21T03:59:46.446" v="2"/>
          <ac:spMkLst>
            <pc:docMk/>
            <pc:sldMk cId="903516895" sldId="603"/>
            <ac:spMk id="9" creationId="{9A17A8BC-F73E-4D84-B9F8-A62081CCEADF}"/>
          </ac:spMkLst>
        </pc:spChg>
        <pc:picChg chg="del">
          <ac:chgData name="Sean Feldman" userId="c0f75423fe67f72e" providerId="LiveId" clId="{7FAAE800-10D8-4751-A933-07C91CDC03AA}" dt="2019-10-21T03:59:45.988" v="1" actId="478"/>
          <ac:picMkLst>
            <pc:docMk/>
            <pc:sldMk cId="903516895" sldId="603"/>
            <ac:picMk id="7" creationId="{DBDD21A2-97D9-45F3-AD85-510E44F76AB1}"/>
          </ac:picMkLst>
        </pc:picChg>
        <pc:picChg chg="add">
          <ac:chgData name="Sean Feldman" userId="c0f75423fe67f72e" providerId="LiveId" clId="{7FAAE800-10D8-4751-A933-07C91CDC03AA}" dt="2019-10-21T03:59:46.446" v="2"/>
          <ac:picMkLst>
            <pc:docMk/>
            <pc:sldMk cId="903516895" sldId="603"/>
            <ac:picMk id="8" creationId="{403C50BA-39CC-4EA1-9EA6-0E67630FBB9D}"/>
          </ac:picMkLst>
        </pc:picChg>
      </pc:sldChg>
      <pc:sldChg chg="addSp delSp add">
        <pc:chgData name="Sean Feldman" userId="c0f75423fe67f72e" providerId="LiveId" clId="{7FAAE800-10D8-4751-A933-07C91CDC03AA}" dt="2019-10-21T04:04:58.091" v="5"/>
        <pc:sldMkLst>
          <pc:docMk/>
          <pc:sldMk cId="2221071754" sldId="618"/>
        </pc:sldMkLst>
        <pc:spChg chg="del">
          <ac:chgData name="Sean Feldman" userId="c0f75423fe67f72e" providerId="LiveId" clId="{7FAAE800-10D8-4751-A933-07C91CDC03AA}" dt="2019-10-21T04:04:56.757" v="4"/>
          <ac:spMkLst>
            <pc:docMk/>
            <pc:sldMk cId="2221071754" sldId="618"/>
            <ac:spMk id="2" creationId="{42D88616-89F1-4C8F-8E90-53B692A044DA}"/>
          </ac:spMkLst>
        </pc:spChg>
        <pc:spChg chg="del">
          <ac:chgData name="Sean Feldman" userId="c0f75423fe67f72e" providerId="LiveId" clId="{7FAAE800-10D8-4751-A933-07C91CDC03AA}" dt="2019-10-21T04:04:56.757" v="4"/>
          <ac:spMkLst>
            <pc:docMk/>
            <pc:sldMk cId="2221071754" sldId="618"/>
            <ac:spMk id="3" creationId="{4A4E8E6F-E483-49A1-A594-A3D16AD4BE73}"/>
          </ac:spMkLst>
        </pc:spChg>
        <pc:picChg chg="add">
          <ac:chgData name="Sean Feldman" userId="c0f75423fe67f72e" providerId="LiveId" clId="{7FAAE800-10D8-4751-A933-07C91CDC03AA}" dt="2019-10-21T04:04:58.091" v="5"/>
          <ac:picMkLst>
            <pc:docMk/>
            <pc:sldMk cId="2221071754" sldId="618"/>
            <ac:picMk id="4" creationId="{A700D92B-FF56-4B4A-98E4-858593EBDEC1}"/>
          </ac:picMkLst>
        </pc:picChg>
      </pc:sldChg>
    </pc:docChg>
  </pc:docChgLst>
  <pc:docChgLst>
    <pc:chgData name="Sean Feldman" userId="c0f75423fe67f72e" providerId="LiveId" clId="{122D48AE-8C5B-4DFD-B535-D63A090900FD}"/>
    <pc:docChg chg="custSel delSld modSld">
      <pc:chgData name="Sean Feldman" userId="c0f75423fe67f72e" providerId="LiveId" clId="{122D48AE-8C5B-4DFD-B535-D63A090900FD}" dt="2019-11-28T22:47:12.309" v="3" actId="47"/>
      <pc:docMkLst>
        <pc:docMk/>
      </pc:docMkLst>
      <pc:sldChg chg="delSp">
        <pc:chgData name="Sean Feldman" userId="c0f75423fe67f72e" providerId="LiveId" clId="{122D48AE-8C5B-4DFD-B535-D63A090900FD}" dt="2019-11-28T22:46:32.006" v="2" actId="478"/>
        <pc:sldMkLst>
          <pc:docMk/>
          <pc:sldMk cId="2289192671" sldId="256"/>
        </pc:sldMkLst>
        <pc:picChg chg="del">
          <ac:chgData name="Sean Feldman" userId="c0f75423fe67f72e" providerId="LiveId" clId="{122D48AE-8C5B-4DFD-B535-D63A090900FD}" dt="2019-11-28T22:46:32.006" v="2" actId="478"/>
          <ac:picMkLst>
            <pc:docMk/>
            <pc:sldMk cId="2289192671" sldId="256"/>
            <ac:picMk id="5" creationId="{90FFBD33-897C-4CEF-BD42-7113A731D59B}"/>
          </ac:picMkLst>
        </pc:picChg>
      </pc:sldChg>
      <pc:sldChg chg="modSp">
        <pc:chgData name="Sean Feldman" userId="c0f75423fe67f72e" providerId="LiveId" clId="{122D48AE-8C5B-4DFD-B535-D63A090900FD}" dt="2019-11-28T20:39:43.692" v="1" actId="404"/>
        <pc:sldMkLst>
          <pc:docMk/>
          <pc:sldMk cId="1250767793" sldId="602"/>
        </pc:sldMkLst>
        <pc:spChg chg="mod">
          <ac:chgData name="Sean Feldman" userId="c0f75423fe67f72e" providerId="LiveId" clId="{122D48AE-8C5B-4DFD-B535-D63A090900FD}" dt="2019-11-28T20:39:43.692" v="1" actId="404"/>
          <ac:spMkLst>
            <pc:docMk/>
            <pc:sldMk cId="1250767793" sldId="602"/>
            <ac:spMk id="7" creationId="{C597DE16-3DA8-42E5-BA0B-5C6707DCB5D2}"/>
          </ac:spMkLst>
        </pc:spChg>
      </pc:sldChg>
      <pc:sldChg chg="del">
        <pc:chgData name="Sean Feldman" userId="c0f75423fe67f72e" providerId="LiveId" clId="{122D48AE-8C5B-4DFD-B535-D63A090900FD}" dt="2019-11-28T22:47:12.309" v="3" actId="47"/>
        <pc:sldMkLst>
          <pc:docMk/>
          <pc:sldMk cId="2221071754" sldId="618"/>
        </pc:sldMkLst>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docChgLst>
    <pc:chgData name="Sean Feldman" userId="c0f75423fe67f72e" providerId="LiveId" clId="{159819AE-3381-4CD3-ADA4-EC4C3E111DFA}"/>
    <pc:docChg chg="undo custSel addSld delSld modSld">
      <pc:chgData name="Sean Feldman" userId="c0f75423fe67f72e" providerId="LiveId" clId="{159819AE-3381-4CD3-ADA4-EC4C3E111DFA}" dt="2019-12-14T07:04:47.328" v="4677"/>
      <pc:docMkLst>
        <pc:docMk/>
      </pc:docMkLst>
      <pc:sldChg chg="addSp delSp modSp">
        <pc:chgData name="Sean Feldman" userId="c0f75423fe67f72e" providerId="LiveId" clId="{159819AE-3381-4CD3-ADA4-EC4C3E111DFA}" dt="2019-12-14T07:04:47.120" v="4192"/>
        <pc:sldMkLst>
          <pc:docMk/>
          <pc:sldMk cId="2289192671" sldId="256"/>
        </pc:sldMkLst>
        <pc:spChg chg="mod">
          <ac:chgData name="Sean Feldman" userId="c0f75423fe67f72e" providerId="LiveId" clId="{159819AE-3381-4CD3-ADA4-EC4C3E111DFA}" dt="2019-12-13T23:50:04.861" v="300" actId="207"/>
          <ac:spMkLst>
            <pc:docMk/>
            <pc:sldMk cId="2289192671" sldId="256"/>
            <ac:spMk id="3" creationId="{673029C7-D710-432F-B289-F1C4255BD323}"/>
          </ac:spMkLst>
        </pc:spChg>
        <pc:spChg chg="add del mod">
          <ac:chgData name="Sean Feldman" userId="c0f75423fe67f72e" providerId="LiveId" clId="{159819AE-3381-4CD3-ADA4-EC4C3E111DFA}" dt="2019-12-14T07:00:16.820" v="1053"/>
          <ac:spMkLst>
            <pc:docMk/>
            <pc:sldMk cId="2289192671" sldId="256"/>
            <ac:spMk id="4" creationId="{7E96AE0E-7B02-4850-B641-F582B13EE8CA}"/>
          </ac:spMkLst>
        </pc:spChg>
        <pc:spChg chg="add del mod">
          <ac:chgData name="Sean Feldman" userId="c0f75423fe67f72e" providerId="LiveId" clId="{159819AE-3381-4CD3-ADA4-EC4C3E111DFA}" dt="2019-12-14T07:02:52.658" v="1543"/>
          <ac:spMkLst>
            <pc:docMk/>
            <pc:sldMk cId="2289192671" sldId="256"/>
            <ac:spMk id="5" creationId="{9EE51B6A-6F95-4534-A1A3-22EDAD494891}"/>
          </ac:spMkLst>
        </pc:spChg>
        <pc:spChg chg="add del mod">
          <ac:chgData name="Sean Feldman" userId="c0f75423fe67f72e" providerId="LiveId" clId="{159819AE-3381-4CD3-ADA4-EC4C3E111DFA}" dt="2019-12-14T07:03:20.440" v="1935"/>
          <ac:spMkLst>
            <pc:docMk/>
            <pc:sldMk cId="2289192671" sldId="256"/>
            <ac:spMk id="6" creationId="{A6DB6EC2-9B49-40E4-8951-0A64890F7CC9}"/>
          </ac:spMkLst>
        </pc:spChg>
        <pc:spChg chg="add del mod">
          <ac:chgData name="Sean Feldman" userId="c0f75423fe67f72e" providerId="LiveId" clId="{159819AE-3381-4CD3-ADA4-EC4C3E111DFA}" dt="2019-12-14T07:03:41.167" v="2425"/>
          <ac:spMkLst>
            <pc:docMk/>
            <pc:sldMk cId="2289192671" sldId="256"/>
            <ac:spMk id="7" creationId="{E29DD4A9-9900-4EB4-A93A-B13799C5F5FA}"/>
          </ac:spMkLst>
        </pc:spChg>
        <pc:spChg chg="add del mod">
          <ac:chgData name="Sean Feldman" userId="c0f75423fe67f72e" providerId="LiveId" clId="{159819AE-3381-4CD3-ADA4-EC4C3E111DFA}" dt="2019-12-14T07:03:48.229" v="2915"/>
          <ac:spMkLst>
            <pc:docMk/>
            <pc:sldMk cId="2289192671" sldId="256"/>
            <ac:spMk id="8" creationId="{28722EDC-4914-405A-A939-517771965CF3}"/>
          </ac:spMkLst>
        </pc:spChg>
        <pc:spChg chg="add del mod">
          <ac:chgData name="Sean Feldman" userId="c0f75423fe67f72e" providerId="LiveId" clId="{159819AE-3381-4CD3-ADA4-EC4C3E111DFA}" dt="2019-12-14T07:03:52.216" v="3307"/>
          <ac:spMkLst>
            <pc:docMk/>
            <pc:sldMk cId="2289192671" sldId="256"/>
            <ac:spMk id="9" creationId="{F402BA34-C574-463A-B89E-BB8A59A856A7}"/>
          </ac:spMkLst>
        </pc:spChg>
        <pc:spChg chg="add del mod">
          <ac:chgData name="Sean Feldman" userId="c0f75423fe67f72e" providerId="LiveId" clId="{159819AE-3381-4CD3-ADA4-EC4C3E111DFA}" dt="2019-12-14T07:04:12.487" v="3797"/>
          <ac:spMkLst>
            <pc:docMk/>
            <pc:sldMk cId="2289192671" sldId="256"/>
            <ac:spMk id="10" creationId="{22A8BC29-BEEF-409A-8FE8-7EE286F4C79E}"/>
          </ac:spMkLst>
        </pc:spChg>
        <pc:spChg chg="add del mod">
          <ac:chgData name="Sean Feldman" userId="c0f75423fe67f72e" providerId="LiveId" clId="{159819AE-3381-4CD3-ADA4-EC4C3E111DFA}" dt="2019-12-14T07:04:47.113" v="4189"/>
          <ac:spMkLst>
            <pc:docMk/>
            <pc:sldMk cId="2289192671" sldId="256"/>
            <ac:spMk id="11" creationId="{D62D0E8E-E0E3-419F-AEEF-58098477C412}"/>
          </ac:spMkLst>
        </pc:spChg>
        <pc:spChg chg="add mod">
          <ac:chgData name="Sean Feldman" userId="c0f75423fe67f72e" providerId="LiveId" clId="{159819AE-3381-4CD3-ADA4-EC4C3E111DFA}" dt="2019-12-14T07:04:47.120" v="4192"/>
          <ac:spMkLst>
            <pc:docMk/>
            <pc:sldMk cId="2289192671" sldId="256"/>
            <ac:spMk id="12" creationId="{ADE011DC-EB7B-4D53-8CD7-D2F335E5A331}"/>
          </ac:spMkLst>
        </pc:spChg>
      </pc:sldChg>
      <pc:sldChg chg="addSp delSp modSp">
        <pc:chgData name="Sean Feldman" userId="c0f75423fe67f72e" providerId="LiveId" clId="{159819AE-3381-4CD3-ADA4-EC4C3E111DFA}" dt="2019-12-14T07:04:47.126" v="4197"/>
        <pc:sldMkLst>
          <pc:docMk/>
          <pc:sldMk cId="2720476520" sldId="257"/>
        </pc:sldMkLst>
        <pc:spChg chg="add del mod">
          <ac:chgData name="Sean Feldman" userId="c0f75423fe67f72e" providerId="LiveId" clId="{159819AE-3381-4CD3-ADA4-EC4C3E111DFA}" dt="2019-12-14T07:00:16.822" v="1058"/>
          <ac:spMkLst>
            <pc:docMk/>
            <pc:sldMk cId="2720476520" sldId="257"/>
            <ac:spMk id="16" creationId="{7B9CB0A0-F724-4149-8C81-BCE3F82B83F7}"/>
          </ac:spMkLst>
        </pc:spChg>
        <pc:spChg chg="add del mod">
          <ac:chgData name="Sean Feldman" userId="c0f75423fe67f72e" providerId="LiveId" clId="{159819AE-3381-4CD3-ADA4-EC4C3E111DFA}" dt="2019-12-14T07:02:52.660" v="1547"/>
          <ac:spMkLst>
            <pc:docMk/>
            <pc:sldMk cId="2720476520" sldId="257"/>
            <ac:spMk id="17" creationId="{6289AEA6-E6A6-4102-BEBB-CC3E0F64EA24}"/>
          </ac:spMkLst>
        </pc:spChg>
        <pc:spChg chg="add del mod">
          <ac:chgData name="Sean Feldman" userId="c0f75423fe67f72e" providerId="LiveId" clId="{159819AE-3381-4CD3-ADA4-EC4C3E111DFA}" dt="2019-12-14T07:03:20.443" v="1940"/>
          <ac:spMkLst>
            <pc:docMk/>
            <pc:sldMk cId="2720476520" sldId="257"/>
            <ac:spMk id="18" creationId="{6F4F5AF5-6596-4B71-8767-6AC1AF016EED}"/>
          </ac:spMkLst>
        </pc:spChg>
        <pc:spChg chg="mod">
          <ac:chgData name="Sean Feldman" userId="c0f75423fe67f72e" providerId="LiveId" clId="{159819AE-3381-4CD3-ADA4-EC4C3E111DFA}" dt="2019-12-13T13:25:40.739" v="16" actId="20577"/>
          <ac:spMkLst>
            <pc:docMk/>
            <pc:sldMk cId="2720476520" sldId="257"/>
            <ac:spMk id="20" creationId="{17817364-E92A-4EBF-B0F8-43A6FADDB5F6}"/>
          </ac:spMkLst>
        </pc:spChg>
        <pc:spChg chg="add del mod">
          <ac:chgData name="Sean Feldman" userId="c0f75423fe67f72e" providerId="LiveId" clId="{159819AE-3381-4CD3-ADA4-EC4C3E111DFA}" dt="2019-12-14T07:03:41.177" v="2430"/>
          <ac:spMkLst>
            <pc:docMk/>
            <pc:sldMk cId="2720476520" sldId="257"/>
            <ac:spMk id="25" creationId="{0DC8696E-C554-453D-9AE6-5107459369C9}"/>
          </ac:spMkLst>
        </pc:spChg>
        <pc:spChg chg="add del mod">
          <ac:chgData name="Sean Feldman" userId="c0f75423fe67f72e" providerId="LiveId" clId="{159819AE-3381-4CD3-ADA4-EC4C3E111DFA}" dt="2019-12-14T07:03:48.232" v="2919"/>
          <ac:spMkLst>
            <pc:docMk/>
            <pc:sldMk cId="2720476520" sldId="257"/>
            <ac:spMk id="26" creationId="{BA7C6FE2-19AB-4042-9F83-4A7A18FA4AE6}"/>
          </ac:spMkLst>
        </pc:spChg>
        <pc:spChg chg="add del mod">
          <ac:chgData name="Sean Feldman" userId="c0f75423fe67f72e" providerId="LiveId" clId="{159819AE-3381-4CD3-ADA4-EC4C3E111DFA}" dt="2019-12-14T07:03:52.218" v="3312"/>
          <ac:spMkLst>
            <pc:docMk/>
            <pc:sldMk cId="2720476520" sldId="257"/>
            <ac:spMk id="27" creationId="{2F9C3CB6-1014-4EB5-B55E-1097F7DFA480}"/>
          </ac:spMkLst>
        </pc:spChg>
        <pc:spChg chg="add del mod">
          <ac:chgData name="Sean Feldman" userId="c0f75423fe67f72e" providerId="LiveId" clId="{159819AE-3381-4CD3-ADA4-EC4C3E111DFA}" dt="2019-12-14T07:04:12.493" v="3801"/>
          <ac:spMkLst>
            <pc:docMk/>
            <pc:sldMk cId="2720476520" sldId="257"/>
            <ac:spMk id="28" creationId="{D46498FF-613F-4C8B-BA7F-045D84A5A414}"/>
          </ac:spMkLst>
        </pc:spChg>
        <pc:spChg chg="add del mod">
          <ac:chgData name="Sean Feldman" userId="c0f75423fe67f72e" providerId="LiveId" clId="{159819AE-3381-4CD3-ADA4-EC4C3E111DFA}" dt="2019-12-14T07:04:47.122" v="4194"/>
          <ac:spMkLst>
            <pc:docMk/>
            <pc:sldMk cId="2720476520" sldId="257"/>
            <ac:spMk id="29" creationId="{4A7C9B0C-72D2-430D-A538-D21A2A15FD3B}"/>
          </ac:spMkLst>
        </pc:spChg>
        <pc:spChg chg="add mod">
          <ac:chgData name="Sean Feldman" userId="c0f75423fe67f72e" providerId="LiveId" clId="{159819AE-3381-4CD3-ADA4-EC4C3E111DFA}" dt="2019-12-14T07:04:47.126" v="4197"/>
          <ac:spMkLst>
            <pc:docMk/>
            <pc:sldMk cId="2720476520" sldId="257"/>
            <ac:spMk id="30" creationId="{238DC8A5-51AF-43D8-AB5C-5AF26430E731}"/>
          </ac:spMkLst>
        </pc:spChg>
        <pc:picChg chg="ord">
          <ac:chgData name="Sean Feldman" userId="c0f75423fe67f72e" providerId="LiveId" clId="{159819AE-3381-4CD3-ADA4-EC4C3E111DFA}" dt="2019-12-13T13:25:14.268" v="0" actId="167"/>
          <ac:picMkLst>
            <pc:docMk/>
            <pc:sldMk cId="2720476520" sldId="257"/>
            <ac:picMk id="3" creationId="{ECA89475-0F2F-4B3D-89A6-B153A8CF6486}"/>
          </ac:picMkLst>
        </pc:picChg>
      </pc:sldChg>
      <pc:sldChg chg="addSp delSp modSp modAnim modNotesTx">
        <pc:chgData name="Sean Feldman" userId="c0f75423fe67f72e" providerId="LiveId" clId="{159819AE-3381-4CD3-ADA4-EC4C3E111DFA}" dt="2019-12-14T07:04:47.130" v="4202"/>
        <pc:sldMkLst>
          <pc:docMk/>
          <pc:sldMk cId="1697158705" sldId="258"/>
        </pc:sldMkLst>
        <pc:spChg chg="add mod">
          <ac:chgData name="Sean Feldman" userId="c0f75423fe67f72e" providerId="LiveId" clId="{159819AE-3381-4CD3-ADA4-EC4C3E111DFA}" dt="2019-12-13T23:51:09.845" v="302" actId="1076"/>
          <ac:spMkLst>
            <pc:docMk/>
            <pc:sldMk cId="1697158705" sldId="258"/>
            <ac:spMk id="3" creationId="{F1766E27-B28E-4CA2-973C-19A381AB89A9}"/>
          </ac:spMkLst>
        </pc:spChg>
        <pc:spChg chg="add del mod">
          <ac:chgData name="Sean Feldman" userId="c0f75423fe67f72e" providerId="LiveId" clId="{159819AE-3381-4CD3-ADA4-EC4C3E111DFA}" dt="2019-12-14T07:00:16.824" v="1063"/>
          <ac:spMkLst>
            <pc:docMk/>
            <pc:sldMk cId="1697158705" sldId="258"/>
            <ac:spMk id="10" creationId="{A643D229-A57F-40C5-9D8D-FBC02A2D3F6A}"/>
          </ac:spMkLst>
        </pc:spChg>
        <pc:spChg chg="add del mod">
          <ac:chgData name="Sean Feldman" userId="c0f75423fe67f72e" providerId="LiveId" clId="{159819AE-3381-4CD3-ADA4-EC4C3E111DFA}" dt="2019-12-14T07:02:52.662" v="1551"/>
          <ac:spMkLst>
            <pc:docMk/>
            <pc:sldMk cId="1697158705" sldId="258"/>
            <ac:spMk id="11" creationId="{665E201D-0EF4-4FDC-A7E2-164F75B1781F}"/>
          </ac:spMkLst>
        </pc:spChg>
        <pc:spChg chg="add del mod">
          <ac:chgData name="Sean Feldman" userId="c0f75423fe67f72e" providerId="LiveId" clId="{159819AE-3381-4CD3-ADA4-EC4C3E111DFA}" dt="2019-12-14T07:03:20.445" v="1945"/>
          <ac:spMkLst>
            <pc:docMk/>
            <pc:sldMk cId="1697158705" sldId="258"/>
            <ac:spMk id="12" creationId="{5CEF378D-E37F-4125-A282-26C21D040970}"/>
          </ac:spMkLst>
        </pc:spChg>
        <pc:spChg chg="add del mod">
          <ac:chgData name="Sean Feldman" userId="c0f75423fe67f72e" providerId="LiveId" clId="{159819AE-3381-4CD3-ADA4-EC4C3E111DFA}" dt="2019-12-14T07:03:41.182" v="2435"/>
          <ac:spMkLst>
            <pc:docMk/>
            <pc:sldMk cId="1697158705" sldId="258"/>
            <ac:spMk id="13" creationId="{225EF315-1C43-40E0-A082-522D83639449}"/>
          </ac:spMkLst>
        </pc:spChg>
        <pc:spChg chg="add del mod">
          <ac:chgData name="Sean Feldman" userId="c0f75423fe67f72e" providerId="LiveId" clId="{159819AE-3381-4CD3-ADA4-EC4C3E111DFA}" dt="2019-12-14T07:03:48.234" v="2923"/>
          <ac:spMkLst>
            <pc:docMk/>
            <pc:sldMk cId="1697158705" sldId="258"/>
            <ac:spMk id="14" creationId="{862DE428-2A5F-48F8-B684-95BAA39DF24D}"/>
          </ac:spMkLst>
        </pc:spChg>
        <pc:spChg chg="add del mod">
          <ac:chgData name="Sean Feldman" userId="c0f75423fe67f72e" providerId="LiveId" clId="{159819AE-3381-4CD3-ADA4-EC4C3E111DFA}" dt="2019-12-14T07:03:52.220" v="3317"/>
          <ac:spMkLst>
            <pc:docMk/>
            <pc:sldMk cId="1697158705" sldId="258"/>
            <ac:spMk id="15" creationId="{C3D93F03-45E9-41EB-A747-301A924504B2}"/>
          </ac:spMkLst>
        </pc:spChg>
        <pc:spChg chg="add del mod">
          <ac:chgData name="Sean Feldman" userId="c0f75423fe67f72e" providerId="LiveId" clId="{159819AE-3381-4CD3-ADA4-EC4C3E111DFA}" dt="2019-12-14T07:04:12.497" v="3805"/>
          <ac:spMkLst>
            <pc:docMk/>
            <pc:sldMk cId="1697158705" sldId="258"/>
            <ac:spMk id="16" creationId="{D51C4C72-3601-4315-97C8-EA9814796232}"/>
          </ac:spMkLst>
        </pc:spChg>
        <pc:spChg chg="add del mod">
          <ac:chgData name="Sean Feldman" userId="c0f75423fe67f72e" providerId="LiveId" clId="{159819AE-3381-4CD3-ADA4-EC4C3E111DFA}" dt="2019-12-14T07:04:47.127" v="4199"/>
          <ac:spMkLst>
            <pc:docMk/>
            <pc:sldMk cId="1697158705" sldId="258"/>
            <ac:spMk id="17" creationId="{C2055000-D27F-4930-87B8-043A84FBC2EB}"/>
          </ac:spMkLst>
        </pc:spChg>
        <pc:spChg chg="add mod">
          <ac:chgData name="Sean Feldman" userId="c0f75423fe67f72e" providerId="LiveId" clId="{159819AE-3381-4CD3-ADA4-EC4C3E111DFA}" dt="2019-12-14T07:04:47.130" v="4202"/>
          <ac:spMkLst>
            <pc:docMk/>
            <pc:sldMk cId="1697158705" sldId="258"/>
            <ac:spMk id="18" creationId="{9BBA9C62-BC54-4004-A5FB-AE0F14E32809}"/>
          </ac:spMkLst>
        </pc:spChg>
      </pc:sldChg>
      <pc:sldChg chg="addSp delSp modSp">
        <pc:chgData name="Sean Feldman" userId="c0f75423fe67f72e" providerId="LiveId" clId="{159819AE-3381-4CD3-ADA4-EC4C3E111DFA}" dt="2019-12-14T07:04:47.137" v="4212"/>
        <pc:sldMkLst>
          <pc:docMk/>
          <pc:sldMk cId="2397780531" sldId="259"/>
        </pc:sldMkLst>
        <pc:spChg chg="add del mod">
          <ac:chgData name="Sean Feldman" userId="c0f75423fe67f72e" providerId="LiveId" clId="{159819AE-3381-4CD3-ADA4-EC4C3E111DFA}" dt="2019-12-14T07:00:16.828" v="1073"/>
          <ac:spMkLst>
            <pc:docMk/>
            <pc:sldMk cId="2397780531" sldId="259"/>
            <ac:spMk id="3" creationId="{84E3EFFB-6806-4458-A19D-F186E5BCB487}"/>
          </ac:spMkLst>
        </pc:spChg>
        <pc:spChg chg="add del mod">
          <ac:chgData name="Sean Feldman" userId="c0f75423fe67f72e" providerId="LiveId" clId="{159819AE-3381-4CD3-ADA4-EC4C3E111DFA}" dt="2019-12-14T07:02:52.665" v="1559"/>
          <ac:spMkLst>
            <pc:docMk/>
            <pc:sldMk cId="2397780531" sldId="259"/>
            <ac:spMk id="5" creationId="{9EFCAA92-9E2A-4110-B819-620B94479D06}"/>
          </ac:spMkLst>
        </pc:spChg>
        <pc:spChg chg="add del mod">
          <ac:chgData name="Sean Feldman" userId="c0f75423fe67f72e" providerId="LiveId" clId="{159819AE-3381-4CD3-ADA4-EC4C3E111DFA}" dt="2019-12-14T07:03:20.449" v="1955"/>
          <ac:spMkLst>
            <pc:docMk/>
            <pc:sldMk cId="2397780531" sldId="259"/>
            <ac:spMk id="6" creationId="{0686098F-BF8B-4FBD-A134-F007149E8A95}"/>
          </ac:spMkLst>
        </pc:spChg>
        <pc:spChg chg="add del mod">
          <ac:chgData name="Sean Feldman" userId="c0f75423fe67f72e" providerId="LiveId" clId="{159819AE-3381-4CD3-ADA4-EC4C3E111DFA}" dt="2019-12-14T07:03:41.190" v="2445"/>
          <ac:spMkLst>
            <pc:docMk/>
            <pc:sldMk cId="2397780531" sldId="259"/>
            <ac:spMk id="7" creationId="{6274067F-F3B0-4833-9899-52F6B98E6C4D}"/>
          </ac:spMkLst>
        </pc:spChg>
        <pc:spChg chg="add del mod">
          <ac:chgData name="Sean Feldman" userId="c0f75423fe67f72e" providerId="LiveId" clId="{159819AE-3381-4CD3-ADA4-EC4C3E111DFA}" dt="2019-12-14T07:03:48.237" v="2931"/>
          <ac:spMkLst>
            <pc:docMk/>
            <pc:sldMk cId="2397780531" sldId="259"/>
            <ac:spMk id="8" creationId="{26239D77-E699-42F7-A45E-B13FA6CCFAC2}"/>
          </ac:spMkLst>
        </pc:spChg>
        <pc:spChg chg="add del mod">
          <ac:chgData name="Sean Feldman" userId="c0f75423fe67f72e" providerId="LiveId" clId="{159819AE-3381-4CD3-ADA4-EC4C3E111DFA}" dt="2019-12-14T07:03:52.224" v="3327"/>
          <ac:spMkLst>
            <pc:docMk/>
            <pc:sldMk cId="2397780531" sldId="259"/>
            <ac:spMk id="9" creationId="{EEAF9750-6649-4F4C-B761-053C9F3DF08E}"/>
          </ac:spMkLst>
        </pc:spChg>
        <pc:spChg chg="add del mod">
          <ac:chgData name="Sean Feldman" userId="c0f75423fe67f72e" providerId="LiveId" clId="{159819AE-3381-4CD3-ADA4-EC4C3E111DFA}" dt="2019-12-14T07:04:12.503" v="3813"/>
          <ac:spMkLst>
            <pc:docMk/>
            <pc:sldMk cId="2397780531" sldId="259"/>
            <ac:spMk id="10" creationId="{44DF1380-62BE-4ACE-89C7-C0678E864C6D}"/>
          </ac:spMkLst>
        </pc:spChg>
        <pc:spChg chg="add del mod">
          <ac:chgData name="Sean Feldman" userId="c0f75423fe67f72e" providerId="LiveId" clId="{159819AE-3381-4CD3-ADA4-EC4C3E111DFA}" dt="2019-12-14T07:04:47.135" v="4209"/>
          <ac:spMkLst>
            <pc:docMk/>
            <pc:sldMk cId="2397780531" sldId="259"/>
            <ac:spMk id="11" creationId="{7B7AE91F-CC4C-4207-90DE-621F2C7DA1E6}"/>
          </ac:spMkLst>
        </pc:spChg>
        <pc:spChg chg="add mod">
          <ac:chgData name="Sean Feldman" userId="c0f75423fe67f72e" providerId="LiveId" clId="{159819AE-3381-4CD3-ADA4-EC4C3E111DFA}" dt="2019-12-14T07:04:47.137" v="4212"/>
          <ac:spMkLst>
            <pc:docMk/>
            <pc:sldMk cId="2397780531" sldId="259"/>
            <ac:spMk id="12" creationId="{05D66086-15E9-458A-B854-473C5B3D1281}"/>
          </ac:spMkLst>
        </pc:spChg>
      </pc:sldChg>
      <pc:sldChg chg="addSp delSp modSp">
        <pc:chgData name="Sean Feldman" userId="c0f75423fe67f72e" providerId="LiveId" clId="{159819AE-3381-4CD3-ADA4-EC4C3E111DFA}" dt="2019-12-14T07:04:47.134" v="4207"/>
        <pc:sldMkLst>
          <pc:docMk/>
          <pc:sldMk cId="499890737" sldId="260"/>
        </pc:sldMkLst>
        <pc:spChg chg="add del mod">
          <ac:chgData name="Sean Feldman" userId="c0f75423fe67f72e" providerId="LiveId" clId="{159819AE-3381-4CD3-ADA4-EC4C3E111DFA}" dt="2019-12-14T07:00:16.826" v="1068"/>
          <ac:spMkLst>
            <pc:docMk/>
            <pc:sldMk cId="499890737" sldId="260"/>
            <ac:spMk id="3" creationId="{7801B053-8F13-407E-A1CD-144070136622}"/>
          </ac:spMkLst>
        </pc:spChg>
        <pc:spChg chg="add del mod">
          <ac:chgData name="Sean Feldman" userId="c0f75423fe67f72e" providerId="LiveId" clId="{159819AE-3381-4CD3-ADA4-EC4C3E111DFA}" dt="2019-12-14T07:02:52.663" v="1555"/>
          <ac:spMkLst>
            <pc:docMk/>
            <pc:sldMk cId="499890737" sldId="260"/>
            <ac:spMk id="4" creationId="{1C0CE89A-F46D-48CB-8BE3-A6D309E0FEA5}"/>
          </ac:spMkLst>
        </pc:spChg>
        <pc:spChg chg="add del mod">
          <ac:chgData name="Sean Feldman" userId="c0f75423fe67f72e" providerId="LiveId" clId="{159819AE-3381-4CD3-ADA4-EC4C3E111DFA}" dt="2019-12-14T07:03:20.447" v="1950"/>
          <ac:spMkLst>
            <pc:docMk/>
            <pc:sldMk cId="499890737" sldId="260"/>
            <ac:spMk id="5" creationId="{F1382D66-8E9D-4585-9C71-1EFF00EF1A31}"/>
          </ac:spMkLst>
        </pc:spChg>
        <pc:spChg chg="add del mod">
          <ac:chgData name="Sean Feldman" userId="c0f75423fe67f72e" providerId="LiveId" clId="{159819AE-3381-4CD3-ADA4-EC4C3E111DFA}" dt="2019-12-14T07:03:41.186" v="2440"/>
          <ac:spMkLst>
            <pc:docMk/>
            <pc:sldMk cId="499890737" sldId="260"/>
            <ac:spMk id="6" creationId="{F2293C48-BA8A-41CC-BEC5-403B248B272D}"/>
          </ac:spMkLst>
        </pc:spChg>
        <pc:spChg chg="add del mod">
          <ac:chgData name="Sean Feldman" userId="c0f75423fe67f72e" providerId="LiveId" clId="{159819AE-3381-4CD3-ADA4-EC4C3E111DFA}" dt="2019-12-14T07:03:48.235" v="2927"/>
          <ac:spMkLst>
            <pc:docMk/>
            <pc:sldMk cId="499890737" sldId="260"/>
            <ac:spMk id="12" creationId="{207390CD-D679-4663-9515-62A18F4548DF}"/>
          </ac:spMkLst>
        </pc:spChg>
        <pc:spChg chg="add del mod">
          <ac:chgData name="Sean Feldman" userId="c0f75423fe67f72e" providerId="LiveId" clId="{159819AE-3381-4CD3-ADA4-EC4C3E111DFA}" dt="2019-12-14T07:03:52.222" v="3322"/>
          <ac:spMkLst>
            <pc:docMk/>
            <pc:sldMk cId="499890737" sldId="260"/>
            <ac:spMk id="13" creationId="{B2AEEFFF-E7B1-414E-B052-E72E645E7322}"/>
          </ac:spMkLst>
        </pc:spChg>
        <pc:spChg chg="add del mod">
          <ac:chgData name="Sean Feldman" userId="c0f75423fe67f72e" providerId="LiveId" clId="{159819AE-3381-4CD3-ADA4-EC4C3E111DFA}" dt="2019-12-14T07:04:12.500" v="3809"/>
          <ac:spMkLst>
            <pc:docMk/>
            <pc:sldMk cId="499890737" sldId="260"/>
            <ac:spMk id="15" creationId="{326B02D9-94BC-4E45-95C8-8B08644B9419}"/>
          </ac:spMkLst>
        </pc:spChg>
        <pc:spChg chg="add del mod">
          <ac:chgData name="Sean Feldman" userId="c0f75423fe67f72e" providerId="LiveId" clId="{159819AE-3381-4CD3-ADA4-EC4C3E111DFA}" dt="2019-12-14T07:04:47.131" v="4204"/>
          <ac:spMkLst>
            <pc:docMk/>
            <pc:sldMk cId="499890737" sldId="260"/>
            <ac:spMk id="16" creationId="{4534E537-DBAB-4E21-BDEE-B70DCF456FBF}"/>
          </ac:spMkLst>
        </pc:spChg>
        <pc:spChg chg="add mod">
          <ac:chgData name="Sean Feldman" userId="c0f75423fe67f72e" providerId="LiveId" clId="{159819AE-3381-4CD3-ADA4-EC4C3E111DFA}" dt="2019-12-14T07:04:47.134" v="4207"/>
          <ac:spMkLst>
            <pc:docMk/>
            <pc:sldMk cId="499890737" sldId="260"/>
            <ac:spMk id="18" creationId="{5071A553-682B-4A0A-B7CE-8B7B3C07C3CE}"/>
          </ac:spMkLst>
        </pc:spChg>
      </pc:sldChg>
      <pc:sldChg chg="addSp delSp modSp">
        <pc:chgData name="Sean Feldman" userId="c0f75423fe67f72e" providerId="LiveId" clId="{159819AE-3381-4CD3-ADA4-EC4C3E111DFA}" dt="2019-12-14T07:04:47.140" v="4217"/>
        <pc:sldMkLst>
          <pc:docMk/>
          <pc:sldMk cId="3509871313" sldId="261"/>
        </pc:sldMkLst>
        <pc:spChg chg="add del mod">
          <ac:chgData name="Sean Feldman" userId="c0f75423fe67f72e" providerId="LiveId" clId="{159819AE-3381-4CD3-ADA4-EC4C3E111DFA}" dt="2019-12-14T07:00:16.830" v="1078"/>
          <ac:spMkLst>
            <pc:docMk/>
            <pc:sldMk cId="3509871313" sldId="261"/>
            <ac:spMk id="3" creationId="{76BAE82B-A457-412D-974A-7BEDBD3A952B}"/>
          </ac:spMkLst>
        </pc:spChg>
        <pc:spChg chg="add del mod">
          <ac:chgData name="Sean Feldman" userId="c0f75423fe67f72e" providerId="LiveId" clId="{159819AE-3381-4CD3-ADA4-EC4C3E111DFA}" dt="2019-12-14T07:02:52.667" v="1563"/>
          <ac:spMkLst>
            <pc:docMk/>
            <pc:sldMk cId="3509871313" sldId="261"/>
            <ac:spMk id="4" creationId="{F01D3AAB-B94C-4818-BC07-FB5E0127E4EF}"/>
          </ac:spMkLst>
        </pc:spChg>
        <pc:spChg chg="add del mod">
          <ac:chgData name="Sean Feldman" userId="c0f75423fe67f72e" providerId="LiveId" clId="{159819AE-3381-4CD3-ADA4-EC4C3E111DFA}" dt="2019-12-14T07:03:20.451" v="1960"/>
          <ac:spMkLst>
            <pc:docMk/>
            <pc:sldMk cId="3509871313" sldId="261"/>
            <ac:spMk id="5" creationId="{77D06CB3-4B3B-4E50-B56A-BFCD272F7B9E}"/>
          </ac:spMkLst>
        </pc:spChg>
        <pc:spChg chg="add del mod">
          <ac:chgData name="Sean Feldman" userId="c0f75423fe67f72e" providerId="LiveId" clId="{159819AE-3381-4CD3-ADA4-EC4C3E111DFA}" dt="2019-12-14T07:03:41.193" v="2450"/>
          <ac:spMkLst>
            <pc:docMk/>
            <pc:sldMk cId="3509871313" sldId="261"/>
            <ac:spMk id="6" creationId="{5D5CD755-5141-4E90-8DE5-517F323D6BE5}"/>
          </ac:spMkLst>
        </pc:spChg>
        <pc:spChg chg="add del mod">
          <ac:chgData name="Sean Feldman" userId="c0f75423fe67f72e" providerId="LiveId" clId="{159819AE-3381-4CD3-ADA4-EC4C3E111DFA}" dt="2019-12-14T07:03:48.238" v="2935"/>
          <ac:spMkLst>
            <pc:docMk/>
            <pc:sldMk cId="3509871313" sldId="261"/>
            <ac:spMk id="7" creationId="{646913A5-1AFE-4188-B00C-D77B6661FFA9}"/>
          </ac:spMkLst>
        </pc:spChg>
        <pc:spChg chg="add del mod">
          <ac:chgData name="Sean Feldman" userId="c0f75423fe67f72e" providerId="LiveId" clId="{159819AE-3381-4CD3-ADA4-EC4C3E111DFA}" dt="2019-12-14T07:03:52.227" v="3332"/>
          <ac:spMkLst>
            <pc:docMk/>
            <pc:sldMk cId="3509871313" sldId="261"/>
            <ac:spMk id="8" creationId="{FEB436C0-5997-495E-BB83-C6CA3F73F368}"/>
          </ac:spMkLst>
        </pc:spChg>
        <pc:spChg chg="add del mod">
          <ac:chgData name="Sean Feldman" userId="c0f75423fe67f72e" providerId="LiveId" clId="{159819AE-3381-4CD3-ADA4-EC4C3E111DFA}" dt="2019-12-14T07:04:12.506" v="3817"/>
          <ac:spMkLst>
            <pc:docMk/>
            <pc:sldMk cId="3509871313" sldId="261"/>
            <ac:spMk id="9" creationId="{7B07521B-4185-4CCA-AEBC-9DA04F53F62F}"/>
          </ac:spMkLst>
        </pc:spChg>
        <pc:spChg chg="add del mod">
          <ac:chgData name="Sean Feldman" userId="c0f75423fe67f72e" providerId="LiveId" clId="{159819AE-3381-4CD3-ADA4-EC4C3E111DFA}" dt="2019-12-14T07:04:47.138" v="4214"/>
          <ac:spMkLst>
            <pc:docMk/>
            <pc:sldMk cId="3509871313" sldId="261"/>
            <ac:spMk id="10" creationId="{7C4F2D9D-25B1-4B40-8BBD-C0A9E237BDA2}"/>
          </ac:spMkLst>
        </pc:spChg>
        <pc:spChg chg="add mod">
          <ac:chgData name="Sean Feldman" userId="c0f75423fe67f72e" providerId="LiveId" clId="{159819AE-3381-4CD3-ADA4-EC4C3E111DFA}" dt="2019-12-14T07:04:47.140" v="4217"/>
          <ac:spMkLst>
            <pc:docMk/>
            <pc:sldMk cId="3509871313" sldId="261"/>
            <ac:spMk id="11" creationId="{6353C16B-2F58-4B12-9DE0-50DE1FB80EC9}"/>
          </ac:spMkLst>
        </pc:spChg>
      </pc:sldChg>
      <pc:sldChg chg="addSp delSp modSp">
        <pc:chgData name="Sean Feldman" userId="c0f75423fe67f72e" providerId="LiveId" clId="{159819AE-3381-4CD3-ADA4-EC4C3E111DFA}" dt="2019-12-14T07:04:47.143" v="4222"/>
        <pc:sldMkLst>
          <pc:docMk/>
          <pc:sldMk cId="4279211630" sldId="262"/>
        </pc:sldMkLst>
        <pc:spChg chg="add del mod">
          <ac:chgData name="Sean Feldman" userId="c0f75423fe67f72e" providerId="LiveId" clId="{159819AE-3381-4CD3-ADA4-EC4C3E111DFA}" dt="2019-12-14T07:00:16.832" v="1083"/>
          <ac:spMkLst>
            <pc:docMk/>
            <pc:sldMk cId="4279211630" sldId="262"/>
            <ac:spMk id="5" creationId="{AF611409-4B22-47DD-9027-EC27FCB773BA}"/>
          </ac:spMkLst>
        </pc:spChg>
        <pc:spChg chg="add del mod">
          <ac:chgData name="Sean Feldman" userId="c0f75423fe67f72e" providerId="LiveId" clId="{159819AE-3381-4CD3-ADA4-EC4C3E111DFA}" dt="2019-12-14T07:02:52.668" v="1567"/>
          <ac:spMkLst>
            <pc:docMk/>
            <pc:sldMk cId="4279211630" sldId="262"/>
            <ac:spMk id="9" creationId="{B8E41A0B-B4B6-4450-B080-27768EDD5BF8}"/>
          </ac:spMkLst>
        </pc:spChg>
        <pc:spChg chg="add del mod">
          <ac:chgData name="Sean Feldman" userId="c0f75423fe67f72e" providerId="LiveId" clId="{159819AE-3381-4CD3-ADA4-EC4C3E111DFA}" dt="2019-12-14T07:03:20.453" v="1965"/>
          <ac:spMkLst>
            <pc:docMk/>
            <pc:sldMk cId="4279211630" sldId="262"/>
            <ac:spMk id="10" creationId="{E5F86FC3-949C-4BF1-8187-15D46809048E}"/>
          </ac:spMkLst>
        </pc:spChg>
        <pc:spChg chg="add del mod">
          <ac:chgData name="Sean Feldman" userId="c0f75423fe67f72e" providerId="LiveId" clId="{159819AE-3381-4CD3-ADA4-EC4C3E111DFA}" dt="2019-12-14T07:03:41.196" v="2455"/>
          <ac:spMkLst>
            <pc:docMk/>
            <pc:sldMk cId="4279211630" sldId="262"/>
            <ac:spMk id="11" creationId="{5CCF9178-10B4-48BE-9738-27F79491CB86}"/>
          </ac:spMkLst>
        </pc:spChg>
        <pc:spChg chg="add del mod">
          <ac:chgData name="Sean Feldman" userId="c0f75423fe67f72e" providerId="LiveId" clId="{159819AE-3381-4CD3-ADA4-EC4C3E111DFA}" dt="2019-12-14T07:03:48.239" v="2939"/>
          <ac:spMkLst>
            <pc:docMk/>
            <pc:sldMk cId="4279211630" sldId="262"/>
            <ac:spMk id="12" creationId="{4CA66078-AAB8-4AAD-B28C-205AD265807B}"/>
          </ac:spMkLst>
        </pc:spChg>
        <pc:spChg chg="add del mod">
          <ac:chgData name="Sean Feldman" userId="c0f75423fe67f72e" providerId="LiveId" clId="{159819AE-3381-4CD3-ADA4-EC4C3E111DFA}" dt="2019-12-14T07:03:52.229" v="3337"/>
          <ac:spMkLst>
            <pc:docMk/>
            <pc:sldMk cId="4279211630" sldId="262"/>
            <ac:spMk id="13" creationId="{93823F9D-C2E7-46E7-A6A8-ECBE951B2EE4}"/>
          </ac:spMkLst>
        </pc:spChg>
        <pc:spChg chg="add del mod">
          <ac:chgData name="Sean Feldman" userId="c0f75423fe67f72e" providerId="LiveId" clId="{159819AE-3381-4CD3-ADA4-EC4C3E111DFA}" dt="2019-12-14T07:04:12.508" v="3821"/>
          <ac:spMkLst>
            <pc:docMk/>
            <pc:sldMk cId="4279211630" sldId="262"/>
            <ac:spMk id="14" creationId="{95C5CF8F-20EE-4F40-AEE4-FECE83B79FB5}"/>
          </ac:spMkLst>
        </pc:spChg>
        <pc:spChg chg="add del mod">
          <ac:chgData name="Sean Feldman" userId="c0f75423fe67f72e" providerId="LiveId" clId="{159819AE-3381-4CD3-ADA4-EC4C3E111DFA}" dt="2019-12-14T07:04:47.141" v="4219"/>
          <ac:spMkLst>
            <pc:docMk/>
            <pc:sldMk cId="4279211630" sldId="262"/>
            <ac:spMk id="15" creationId="{CB251228-BDD2-43E9-8E47-7754B5718550}"/>
          </ac:spMkLst>
        </pc:spChg>
        <pc:spChg chg="add mod">
          <ac:chgData name="Sean Feldman" userId="c0f75423fe67f72e" providerId="LiveId" clId="{159819AE-3381-4CD3-ADA4-EC4C3E111DFA}" dt="2019-12-14T07:04:47.143" v="4222"/>
          <ac:spMkLst>
            <pc:docMk/>
            <pc:sldMk cId="4279211630" sldId="262"/>
            <ac:spMk id="16" creationId="{911F46F0-2258-4DA7-A008-3C4F595BA16E}"/>
          </ac:spMkLst>
        </pc:spChg>
      </pc:sldChg>
      <pc:sldChg chg="addSp delSp modSp">
        <pc:chgData name="Sean Feldman" userId="c0f75423fe67f72e" providerId="LiveId" clId="{159819AE-3381-4CD3-ADA4-EC4C3E111DFA}" dt="2019-12-14T07:04:47.145" v="4227"/>
        <pc:sldMkLst>
          <pc:docMk/>
          <pc:sldMk cId="2742703165" sldId="263"/>
        </pc:sldMkLst>
        <pc:spChg chg="add del mod">
          <ac:chgData name="Sean Feldman" userId="c0f75423fe67f72e" providerId="LiveId" clId="{159819AE-3381-4CD3-ADA4-EC4C3E111DFA}" dt="2019-12-14T07:00:16.834" v="1088"/>
          <ac:spMkLst>
            <pc:docMk/>
            <pc:sldMk cId="2742703165" sldId="263"/>
            <ac:spMk id="2" creationId="{16880C6D-BF19-499F-B369-96777E6C0582}"/>
          </ac:spMkLst>
        </pc:spChg>
        <pc:spChg chg="add del mod">
          <ac:chgData name="Sean Feldman" userId="c0f75423fe67f72e" providerId="LiveId" clId="{159819AE-3381-4CD3-ADA4-EC4C3E111DFA}" dt="2019-12-14T07:02:52.669" v="1571"/>
          <ac:spMkLst>
            <pc:docMk/>
            <pc:sldMk cId="2742703165" sldId="263"/>
            <ac:spMk id="3" creationId="{3BDFAFF8-6B27-4C87-8D73-488D35581C50}"/>
          </ac:spMkLst>
        </pc:spChg>
        <pc:spChg chg="add del mod">
          <ac:chgData name="Sean Feldman" userId="c0f75423fe67f72e" providerId="LiveId" clId="{159819AE-3381-4CD3-ADA4-EC4C3E111DFA}" dt="2019-12-14T07:03:20.455" v="1970"/>
          <ac:spMkLst>
            <pc:docMk/>
            <pc:sldMk cId="2742703165" sldId="263"/>
            <ac:spMk id="4" creationId="{1AB3CB6C-3820-418F-B13B-2016DD95EEAD}"/>
          </ac:spMkLst>
        </pc:spChg>
        <pc:spChg chg="add del mod">
          <ac:chgData name="Sean Feldman" userId="c0f75423fe67f72e" providerId="LiveId" clId="{159819AE-3381-4CD3-ADA4-EC4C3E111DFA}" dt="2019-12-14T07:03:41.200" v="2460"/>
          <ac:spMkLst>
            <pc:docMk/>
            <pc:sldMk cId="2742703165" sldId="263"/>
            <ac:spMk id="5" creationId="{1A927CDF-2B14-4AE8-BCCA-D15405D59674}"/>
          </ac:spMkLst>
        </pc:spChg>
        <pc:spChg chg="add del mod">
          <ac:chgData name="Sean Feldman" userId="c0f75423fe67f72e" providerId="LiveId" clId="{159819AE-3381-4CD3-ADA4-EC4C3E111DFA}" dt="2019-12-14T07:03:48.241" v="2943"/>
          <ac:spMkLst>
            <pc:docMk/>
            <pc:sldMk cId="2742703165" sldId="263"/>
            <ac:spMk id="7" creationId="{0AD3B450-D574-4925-B4DB-F325DC3FD9EE}"/>
          </ac:spMkLst>
        </pc:spChg>
        <pc:spChg chg="add del mod">
          <ac:chgData name="Sean Feldman" userId="c0f75423fe67f72e" providerId="LiveId" clId="{159819AE-3381-4CD3-ADA4-EC4C3E111DFA}" dt="2019-12-14T07:03:52.231" v="3342"/>
          <ac:spMkLst>
            <pc:docMk/>
            <pc:sldMk cId="2742703165" sldId="263"/>
            <ac:spMk id="8" creationId="{7C67F4EC-D9A4-444E-A42B-0B2D36EFD635}"/>
          </ac:spMkLst>
        </pc:spChg>
        <pc:spChg chg="add del mod">
          <ac:chgData name="Sean Feldman" userId="c0f75423fe67f72e" providerId="LiveId" clId="{159819AE-3381-4CD3-ADA4-EC4C3E111DFA}" dt="2019-12-14T07:04:12.510" v="3825"/>
          <ac:spMkLst>
            <pc:docMk/>
            <pc:sldMk cId="2742703165" sldId="263"/>
            <ac:spMk id="10" creationId="{79F410AF-B07B-40B0-8E6F-0A13F9339783}"/>
          </ac:spMkLst>
        </pc:spChg>
        <pc:spChg chg="add del mod">
          <ac:chgData name="Sean Feldman" userId="c0f75423fe67f72e" providerId="LiveId" clId="{159819AE-3381-4CD3-ADA4-EC4C3E111DFA}" dt="2019-12-14T07:04:47.143" v="4224"/>
          <ac:spMkLst>
            <pc:docMk/>
            <pc:sldMk cId="2742703165" sldId="263"/>
            <ac:spMk id="14" creationId="{33503556-EE87-401F-BDA9-9C96313C59B5}"/>
          </ac:spMkLst>
        </pc:spChg>
        <pc:spChg chg="add mod">
          <ac:chgData name="Sean Feldman" userId="c0f75423fe67f72e" providerId="LiveId" clId="{159819AE-3381-4CD3-ADA4-EC4C3E111DFA}" dt="2019-12-14T07:04:47.145" v="4227"/>
          <ac:spMkLst>
            <pc:docMk/>
            <pc:sldMk cId="2742703165" sldId="263"/>
            <ac:spMk id="15" creationId="{42F88F40-B375-490C-A237-D38AD954F2AF}"/>
          </ac:spMkLst>
        </pc:spChg>
      </pc:sldChg>
      <pc:sldChg chg="addSp delSp modSp">
        <pc:chgData name="Sean Feldman" userId="c0f75423fe67f72e" providerId="LiveId" clId="{159819AE-3381-4CD3-ADA4-EC4C3E111DFA}" dt="2019-12-14T07:04:47.147" v="4232"/>
        <pc:sldMkLst>
          <pc:docMk/>
          <pc:sldMk cId="3106064596" sldId="493"/>
        </pc:sldMkLst>
        <pc:spChg chg="add del mod">
          <ac:chgData name="Sean Feldman" userId="c0f75423fe67f72e" providerId="LiveId" clId="{159819AE-3381-4CD3-ADA4-EC4C3E111DFA}" dt="2019-12-14T07:00:16.836" v="1093"/>
          <ac:spMkLst>
            <pc:docMk/>
            <pc:sldMk cId="3106064596" sldId="493"/>
            <ac:spMk id="3" creationId="{2BF6E3B6-BA68-423B-A5B4-6D15A92BEA55}"/>
          </ac:spMkLst>
        </pc:spChg>
        <pc:spChg chg="add del mod">
          <ac:chgData name="Sean Feldman" userId="c0f75423fe67f72e" providerId="LiveId" clId="{159819AE-3381-4CD3-ADA4-EC4C3E111DFA}" dt="2019-12-14T07:02:52.671" v="1575"/>
          <ac:spMkLst>
            <pc:docMk/>
            <pc:sldMk cId="3106064596" sldId="493"/>
            <ac:spMk id="4" creationId="{19206F79-E7ED-49FE-B9F7-07BE470DA78C}"/>
          </ac:spMkLst>
        </pc:spChg>
        <pc:spChg chg="add del mod">
          <ac:chgData name="Sean Feldman" userId="c0f75423fe67f72e" providerId="LiveId" clId="{159819AE-3381-4CD3-ADA4-EC4C3E111DFA}" dt="2019-12-14T07:03:20.457" v="1975"/>
          <ac:spMkLst>
            <pc:docMk/>
            <pc:sldMk cId="3106064596" sldId="493"/>
            <ac:spMk id="5" creationId="{791F505F-DB15-415A-A17E-F64D53F46D54}"/>
          </ac:spMkLst>
        </pc:spChg>
        <pc:spChg chg="add del mod">
          <ac:chgData name="Sean Feldman" userId="c0f75423fe67f72e" providerId="LiveId" clId="{159819AE-3381-4CD3-ADA4-EC4C3E111DFA}" dt="2019-12-14T07:03:41.202" v="2465"/>
          <ac:spMkLst>
            <pc:docMk/>
            <pc:sldMk cId="3106064596" sldId="493"/>
            <ac:spMk id="6" creationId="{93FE416D-8F0E-4D15-B49C-346D1871A3CD}"/>
          </ac:spMkLst>
        </pc:spChg>
        <pc:spChg chg="add del mod">
          <ac:chgData name="Sean Feldman" userId="c0f75423fe67f72e" providerId="LiveId" clId="{159819AE-3381-4CD3-ADA4-EC4C3E111DFA}" dt="2019-12-14T07:03:48.242" v="2947"/>
          <ac:spMkLst>
            <pc:docMk/>
            <pc:sldMk cId="3106064596" sldId="493"/>
            <ac:spMk id="7" creationId="{D4ACD3A8-8F42-4E59-A4AA-C746A41A9298}"/>
          </ac:spMkLst>
        </pc:spChg>
        <pc:spChg chg="add del mod">
          <ac:chgData name="Sean Feldman" userId="c0f75423fe67f72e" providerId="LiveId" clId="{159819AE-3381-4CD3-ADA4-EC4C3E111DFA}" dt="2019-12-14T07:03:52.233" v="3347"/>
          <ac:spMkLst>
            <pc:docMk/>
            <pc:sldMk cId="3106064596" sldId="493"/>
            <ac:spMk id="8" creationId="{162FABA5-4CE2-49A4-ABA4-A06FE6EF2B68}"/>
          </ac:spMkLst>
        </pc:spChg>
        <pc:spChg chg="add del mod">
          <ac:chgData name="Sean Feldman" userId="c0f75423fe67f72e" providerId="LiveId" clId="{159819AE-3381-4CD3-ADA4-EC4C3E111DFA}" dt="2019-12-14T07:04:12.512" v="3829"/>
          <ac:spMkLst>
            <pc:docMk/>
            <pc:sldMk cId="3106064596" sldId="493"/>
            <ac:spMk id="9" creationId="{3A810C2C-6901-4EAE-9429-54773D3AF817}"/>
          </ac:spMkLst>
        </pc:spChg>
        <pc:spChg chg="add del mod">
          <ac:chgData name="Sean Feldman" userId="c0f75423fe67f72e" providerId="LiveId" clId="{159819AE-3381-4CD3-ADA4-EC4C3E111DFA}" dt="2019-12-14T07:04:47.146" v="4229"/>
          <ac:spMkLst>
            <pc:docMk/>
            <pc:sldMk cId="3106064596" sldId="493"/>
            <ac:spMk id="10" creationId="{3F7F8378-5510-49FC-8D89-CD58538DFFEA}"/>
          </ac:spMkLst>
        </pc:spChg>
        <pc:spChg chg="add mod">
          <ac:chgData name="Sean Feldman" userId="c0f75423fe67f72e" providerId="LiveId" clId="{159819AE-3381-4CD3-ADA4-EC4C3E111DFA}" dt="2019-12-14T07:04:47.147" v="4232"/>
          <ac:spMkLst>
            <pc:docMk/>
            <pc:sldMk cId="3106064596" sldId="493"/>
            <ac:spMk id="11" creationId="{E49CBBD3-E8F5-4A42-8645-B92C063F5321}"/>
          </ac:spMkLst>
        </pc:spChg>
      </pc:sldChg>
      <pc:sldChg chg="addSp delSp modSp">
        <pc:chgData name="Sean Feldman" userId="c0f75423fe67f72e" providerId="LiveId" clId="{159819AE-3381-4CD3-ADA4-EC4C3E111DFA}" dt="2019-12-14T07:04:47.150" v="4237"/>
        <pc:sldMkLst>
          <pc:docMk/>
          <pc:sldMk cId="2862333529" sldId="502"/>
        </pc:sldMkLst>
        <pc:spChg chg="add del mod">
          <ac:chgData name="Sean Feldman" userId="c0f75423fe67f72e" providerId="LiveId" clId="{159819AE-3381-4CD3-ADA4-EC4C3E111DFA}" dt="2019-12-14T07:00:16.837" v="1098"/>
          <ac:spMkLst>
            <pc:docMk/>
            <pc:sldMk cId="2862333529" sldId="502"/>
            <ac:spMk id="6" creationId="{7308BCEB-CF7F-4F8A-8A0F-9807F7751AF4}"/>
          </ac:spMkLst>
        </pc:spChg>
        <pc:spChg chg="add del mod">
          <ac:chgData name="Sean Feldman" userId="c0f75423fe67f72e" providerId="LiveId" clId="{159819AE-3381-4CD3-ADA4-EC4C3E111DFA}" dt="2019-12-14T07:02:52.672" v="1579"/>
          <ac:spMkLst>
            <pc:docMk/>
            <pc:sldMk cId="2862333529" sldId="502"/>
            <ac:spMk id="7" creationId="{137F3993-A56D-4136-89C5-13EE9253158D}"/>
          </ac:spMkLst>
        </pc:spChg>
        <pc:spChg chg="add del mod">
          <ac:chgData name="Sean Feldman" userId="c0f75423fe67f72e" providerId="LiveId" clId="{159819AE-3381-4CD3-ADA4-EC4C3E111DFA}" dt="2019-12-14T07:03:20.459" v="1980"/>
          <ac:spMkLst>
            <pc:docMk/>
            <pc:sldMk cId="2862333529" sldId="502"/>
            <ac:spMk id="8" creationId="{C74FC25B-4F26-4B60-B521-272FB8374988}"/>
          </ac:spMkLst>
        </pc:spChg>
        <pc:spChg chg="add del mod">
          <ac:chgData name="Sean Feldman" userId="c0f75423fe67f72e" providerId="LiveId" clId="{159819AE-3381-4CD3-ADA4-EC4C3E111DFA}" dt="2019-12-14T07:03:41.204" v="2470"/>
          <ac:spMkLst>
            <pc:docMk/>
            <pc:sldMk cId="2862333529" sldId="502"/>
            <ac:spMk id="9" creationId="{B1DF7AB8-8135-41AF-BB36-DCAFB3761360}"/>
          </ac:spMkLst>
        </pc:spChg>
        <pc:spChg chg="add del mod">
          <ac:chgData name="Sean Feldman" userId="c0f75423fe67f72e" providerId="LiveId" clId="{159819AE-3381-4CD3-ADA4-EC4C3E111DFA}" dt="2019-12-14T07:03:48.244" v="2951"/>
          <ac:spMkLst>
            <pc:docMk/>
            <pc:sldMk cId="2862333529" sldId="502"/>
            <ac:spMk id="10" creationId="{51C3F6EB-0166-4125-BE4F-FA4BD8290874}"/>
          </ac:spMkLst>
        </pc:spChg>
        <pc:spChg chg="add del mod">
          <ac:chgData name="Sean Feldman" userId="c0f75423fe67f72e" providerId="LiveId" clId="{159819AE-3381-4CD3-ADA4-EC4C3E111DFA}" dt="2019-12-14T07:03:52.235" v="3352"/>
          <ac:spMkLst>
            <pc:docMk/>
            <pc:sldMk cId="2862333529" sldId="502"/>
            <ac:spMk id="11" creationId="{EE10B68E-CD40-49E3-B8D6-9366DBFF1342}"/>
          </ac:spMkLst>
        </pc:spChg>
        <pc:spChg chg="add del mod">
          <ac:chgData name="Sean Feldman" userId="c0f75423fe67f72e" providerId="LiveId" clId="{159819AE-3381-4CD3-ADA4-EC4C3E111DFA}" dt="2019-12-14T07:04:12.514" v="3833"/>
          <ac:spMkLst>
            <pc:docMk/>
            <pc:sldMk cId="2862333529" sldId="502"/>
            <ac:spMk id="12" creationId="{149B150C-2522-4DE6-95D7-76C47679EABE}"/>
          </ac:spMkLst>
        </pc:spChg>
        <pc:spChg chg="add del mod">
          <ac:chgData name="Sean Feldman" userId="c0f75423fe67f72e" providerId="LiveId" clId="{159819AE-3381-4CD3-ADA4-EC4C3E111DFA}" dt="2019-12-14T07:04:47.148" v="4234"/>
          <ac:spMkLst>
            <pc:docMk/>
            <pc:sldMk cId="2862333529" sldId="502"/>
            <ac:spMk id="13" creationId="{93806E1D-CD07-4742-B847-E6997CE06EC1}"/>
          </ac:spMkLst>
        </pc:spChg>
        <pc:spChg chg="add mod">
          <ac:chgData name="Sean Feldman" userId="c0f75423fe67f72e" providerId="LiveId" clId="{159819AE-3381-4CD3-ADA4-EC4C3E111DFA}" dt="2019-12-14T07:04:47.150" v="4237"/>
          <ac:spMkLst>
            <pc:docMk/>
            <pc:sldMk cId="2862333529" sldId="502"/>
            <ac:spMk id="14" creationId="{A91033BC-8CF1-4571-B13D-9CAA46F230DF}"/>
          </ac:spMkLst>
        </pc:spChg>
      </pc:sldChg>
      <pc:sldChg chg="addSp delSp modSp">
        <pc:chgData name="Sean Feldman" userId="c0f75423fe67f72e" providerId="LiveId" clId="{159819AE-3381-4CD3-ADA4-EC4C3E111DFA}" dt="2019-12-14T07:04:47.152" v="4242"/>
        <pc:sldMkLst>
          <pc:docMk/>
          <pc:sldMk cId="2481895496" sldId="503"/>
        </pc:sldMkLst>
        <pc:spChg chg="add del mod">
          <ac:chgData name="Sean Feldman" userId="c0f75423fe67f72e" providerId="LiveId" clId="{159819AE-3381-4CD3-ADA4-EC4C3E111DFA}" dt="2019-12-14T07:00:16.839" v="1103"/>
          <ac:spMkLst>
            <pc:docMk/>
            <pc:sldMk cId="2481895496" sldId="503"/>
            <ac:spMk id="4" creationId="{921E6211-8C51-44F9-A6FF-EEDE63F48CD4}"/>
          </ac:spMkLst>
        </pc:spChg>
        <pc:spChg chg="add del mod">
          <ac:chgData name="Sean Feldman" userId="c0f75423fe67f72e" providerId="LiveId" clId="{159819AE-3381-4CD3-ADA4-EC4C3E111DFA}" dt="2019-12-14T07:02:52.673" v="1583"/>
          <ac:spMkLst>
            <pc:docMk/>
            <pc:sldMk cId="2481895496" sldId="503"/>
            <ac:spMk id="5" creationId="{7FC690BB-B108-410D-A21F-5DD3DEC55D71}"/>
          </ac:spMkLst>
        </pc:spChg>
        <pc:spChg chg="add del mod">
          <ac:chgData name="Sean Feldman" userId="c0f75423fe67f72e" providerId="LiveId" clId="{159819AE-3381-4CD3-ADA4-EC4C3E111DFA}" dt="2019-12-14T07:03:20.461" v="1985"/>
          <ac:spMkLst>
            <pc:docMk/>
            <pc:sldMk cId="2481895496" sldId="503"/>
            <ac:spMk id="6" creationId="{AC6F2DA4-A777-457F-9BB1-DC384B0CC679}"/>
          </ac:spMkLst>
        </pc:spChg>
        <pc:spChg chg="add del mod">
          <ac:chgData name="Sean Feldman" userId="c0f75423fe67f72e" providerId="LiveId" clId="{159819AE-3381-4CD3-ADA4-EC4C3E111DFA}" dt="2019-12-14T07:03:41.206" v="2475"/>
          <ac:spMkLst>
            <pc:docMk/>
            <pc:sldMk cId="2481895496" sldId="503"/>
            <ac:spMk id="7" creationId="{84E64297-A156-4A2D-B047-8986EE673C25}"/>
          </ac:spMkLst>
        </pc:spChg>
        <pc:spChg chg="add del mod">
          <ac:chgData name="Sean Feldman" userId="c0f75423fe67f72e" providerId="LiveId" clId="{159819AE-3381-4CD3-ADA4-EC4C3E111DFA}" dt="2019-12-14T07:03:48.245" v="2955"/>
          <ac:spMkLst>
            <pc:docMk/>
            <pc:sldMk cId="2481895496" sldId="503"/>
            <ac:spMk id="8" creationId="{7B9E5888-963B-49CF-84A4-1EBF7C64371C}"/>
          </ac:spMkLst>
        </pc:spChg>
        <pc:spChg chg="add del mod">
          <ac:chgData name="Sean Feldman" userId="c0f75423fe67f72e" providerId="LiveId" clId="{159819AE-3381-4CD3-ADA4-EC4C3E111DFA}" dt="2019-12-14T07:03:52.236" v="3357"/>
          <ac:spMkLst>
            <pc:docMk/>
            <pc:sldMk cId="2481895496" sldId="503"/>
            <ac:spMk id="9" creationId="{CB48072A-4C91-4BCC-930F-5E05932B4727}"/>
          </ac:spMkLst>
        </pc:spChg>
        <pc:spChg chg="add del mod">
          <ac:chgData name="Sean Feldman" userId="c0f75423fe67f72e" providerId="LiveId" clId="{159819AE-3381-4CD3-ADA4-EC4C3E111DFA}" dt="2019-12-14T07:04:12.516" v="3837"/>
          <ac:spMkLst>
            <pc:docMk/>
            <pc:sldMk cId="2481895496" sldId="503"/>
            <ac:spMk id="10" creationId="{2F5B7FAA-204F-471E-9CC3-3C0F8EF1CA90}"/>
          </ac:spMkLst>
        </pc:spChg>
        <pc:spChg chg="add del mod">
          <ac:chgData name="Sean Feldman" userId="c0f75423fe67f72e" providerId="LiveId" clId="{159819AE-3381-4CD3-ADA4-EC4C3E111DFA}" dt="2019-12-14T07:04:47.150" v="4239"/>
          <ac:spMkLst>
            <pc:docMk/>
            <pc:sldMk cId="2481895496" sldId="503"/>
            <ac:spMk id="11" creationId="{D0AAFCC8-2ED5-4608-87C5-A334067D40AB}"/>
          </ac:spMkLst>
        </pc:spChg>
        <pc:spChg chg="add mod">
          <ac:chgData name="Sean Feldman" userId="c0f75423fe67f72e" providerId="LiveId" clId="{159819AE-3381-4CD3-ADA4-EC4C3E111DFA}" dt="2019-12-14T07:04:47.152" v="4242"/>
          <ac:spMkLst>
            <pc:docMk/>
            <pc:sldMk cId="2481895496" sldId="503"/>
            <ac:spMk id="12" creationId="{6A3CDF27-DBDF-4947-8D8D-67CB4E16FD7B}"/>
          </ac:spMkLst>
        </pc:spChg>
      </pc:sldChg>
      <pc:sldChg chg="addSp delSp modSp">
        <pc:chgData name="Sean Feldman" userId="c0f75423fe67f72e" providerId="LiveId" clId="{159819AE-3381-4CD3-ADA4-EC4C3E111DFA}" dt="2019-12-14T07:04:47.156" v="4252"/>
        <pc:sldMkLst>
          <pc:docMk/>
          <pc:sldMk cId="2023570257" sldId="504"/>
        </pc:sldMkLst>
        <pc:spChg chg="add del mod">
          <ac:chgData name="Sean Feldman" userId="c0f75423fe67f72e" providerId="LiveId" clId="{159819AE-3381-4CD3-ADA4-EC4C3E111DFA}" dt="2019-12-14T07:00:16.842" v="1113"/>
          <ac:spMkLst>
            <pc:docMk/>
            <pc:sldMk cId="2023570257" sldId="504"/>
            <ac:spMk id="4" creationId="{9D39EB58-A254-4341-89FC-EA905EB487C6}"/>
          </ac:spMkLst>
        </pc:spChg>
        <pc:spChg chg="add del mod">
          <ac:chgData name="Sean Feldman" userId="c0f75423fe67f72e" providerId="LiveId" clId="{159819AE-3381-4CD3-ADA4-EC4C3E111DFA}" dt="2019-12-14T07:02:52.676" v="1591"/>
          <ac:spMkLst>
            <pc:docMk/>
            <pc:sldMk cId="2023570257" sldId="504"/>
            <ac:spMk id="5" creationId="{BD4C5F67-4E7F-4D58-BC25-358BDB8557D5}"/>
          </ac:spMkLst>
        </pc:spChg>
        <pc:spChg chg="add del mod">
          <ac:chgData name="Sean Feldman" userId="c0f75423fe67f72e" providerId="LiveId" clId="{159819AE-3381-4CD3-ADA4-EC4C3E111DFA}" dt="2019-12-14T07:03:20.465" v="1995"/>
          <ac:spMkLst>
            <pc:docMk/>
            <pc:sldMk cId="2023570257" sldId="504"/>
            <ac:spMk id="6" creationId="{9FA66F6D-80A0-480F-B18C-A2AD12B5DBDD}"/>
          </ac:spMkLst>
        </pc:spChg>
        <pc:spChg chg="add del mod">
          <ac:chgData name="Sean Feldman" userId="c0f75423fe67f72e" providerId="LiveId" clId="{159819AE-3381-4CD3-ADA4-EC4C3E111DFA}" dt="2019-12-14T07:03:41.210" v="2485"/>
          <ac:spMkLst>
            <pc:docMk/>
            <pc:sldMk cId="2023570257" sldId="504"/>
            <ac:spMk id="7" creationId="{7749303F-4F46-4281-9546-3BB011AA8496}"/>
          </ac:spMkLst>
        </pc:spChg>
        <pc:spChg chg="add del mod">
          <ac:chgData name="Sean Feldman" userId="c0f75423fe67f72e" providerId="LiveId" clId="{159819AE-3381-4CD3-ADA4-EC4C3E111DFA}" dt="2019-12-14T07:03:48.249" v="2963"/>
          <ac:spMkLst>
            <pc:docMk/>
            <pc:sldMk cId="2023570257" sldId="504"/>
            <ac:spMk id="8" creationId="{F6860A6A-CB72-42C0-8936-D3D7B0408911}"/>
          </ac:spMkLst>
        </pc:spChg>
        <pc:spChg chg="add del mod">
          <ac:chgData name="Sean Feldman" userId="c0f75423fe67f72e" providerId="LiveId" clId="{159819AE-3381-4CD3-ADA4-EC4C3E111DFA}" dt="2019-12-14T07:03:52.240" v="3367"/>
          <ac:spMkLst>
            <pc:docMk/>
            <pc:sldMk cId="2023570257" sldId="504"/>
            <ac:spMk id="9" creationId="{0CA2D05F-8648-4A42-B1E7-4145917259E8}"/>
          </ac:spMkLst>
        </pc:spChg>
        <pc:spChg chg="add del mod">
          <ac:chgData name="Sean Feldman" userId="c0f75423fe67f72e" providerId="LiveId" clId="{159819AE-3381-4CD3-ADA4-EC4C3E111DFA}" dt="2019-12-14T07:04:12.519" v="3845"/>
          <ac:spMkLst>
            <pc:docMk/>
            <pc:sldMk cId="2023570257" sldId="504"/>
            <ac:spMk id="10" creationId="{C67593E6-2255-4FAA-BDD3-80FF81728097}"/>
          </ac:spMkLst>
        </pc:spChg>
        <pc:spChg chg="add del mod">
          <ac:chgData name="Sean Feldman" userId="c0f75423fe67f72e" providerId="LiveId" clId="{159819AE-3381-4CD3-ADA4-EC4C3E111DFA}" dt="2019-12-14T07:04:47.154" v="4249"/>
          <ac:spMkLst>
            <pc:docMk/>
            <pc:sldMk cId="2023570257" sldId="504"/>
            <ac:spMk id="11" creationId="{A6F8B4FF-CE0F-4BC6-BB6D-EA3CA5BD76C1}"/>
          </ac:spMkLst>
        </pc:spChg>
        <pc:spChg chg="add mod">
          <ac:chgData name="Sean Feldman" userId="c0f75423fe67f72e" providerId="LiveId" clId="{159819AE-3381-4CD3-ADA4-EC4C3E111DFA}" dt="2019-12-14T07:04:47.156" v="4252"/>
          <ac:spMkLst>
            <pc:docMk/>
            <pc:sldMk cId="2023570257" sldId="504"/>
            <ac:spMk id="12" creationId="{BB6E88B1-BF79-402D-87CD-D5E21A1FB855}"/>
          </ac:spMkLst>
        </pc:spChg>
      </pc:sldChg>
      <pc:sldChg chg="addSp delSp modSp">
        <pc:chgData name="Sean Feldman" userId="c0f75423fe67f72e" providerId="LiveId" clId="{159819AE-3381-4CD3-ADA4-EC4C3E111DFA}" dt="2019-12-14T07:04:47.163" v="4272"/>
        <pc:sldMkLst>
          <pc:docMk/>
          <pc:sldMk cId="38744060" sldId="505"/>
        </pc:sldMkLst>
        <pc:spChg chg="add del mod">
          <ac:chgData name="Sean Feldman" userId="c0f75423fe67f72e" providerId="LiveId" clId="{159819AE-3381-4CD3-ADA4-EC4C3E111DFA}" dt="2019-12-14T07:00:16.850" v="1133"/>
          <ac:spMkLst>
            <pc:docMk/>
            <pc:sldMk cId="38744060" sldId="505"/>
            <ac:spMk id="4" creationId="{34889E3F-D679-4FD7-BB5A-AE67689867AE}"/>
          </ac:spMkLst>
        </pc:spChg>
        <pc:spChg chg="add del mod">
          <ac:chgData name="Sean Feldman" userId="c0f75423fe67f72e" providerId="LiveId" clId="{159819AE-3381-4CD3-ADA4-EC4C3E111DFA}" dt="2019-12-14T07:02:52.681" v="1607"/>
          <ac:spMkLst>
            <pc:docMk/>
            <pc:sldMk cId="38744060" sldId="505"/>
            <ac:spMk id="5" creationId="{44437F5E-85EF-44DE-BB7C-E78EF530ED39}"/>
          </ac:spMkLst>
        </pc:spChg>
        <pc:spChg chg="add del mod">
          <ac:chgData name="Sean Feldman" userId="c0f75423fe67f72e" providerId="LiveId" clId="{159819AE-3381-4CD3-ADA4-EC4C3E111DFA}" dt="2019-12-14T07:03:20.473" v="2015"/>
          <ac:spMkLst>
            <pc:docMk/>
            <pc:sldMk cId="38744060" sldId="505"/>
            <ac:spMk id="6" creationId="{58D107AB-2A5D-48B0-9455-197054338BF9}"/>
          </ac:spMkLst>
        </pc:spChg>
        <pc:spChg chg="add del mod">
          <ac:chgData name="Sean Feldman" userId="c0f75423fe67f72e" providerId="LiveId" clId="{159819AE-3381-4CD3-ADA4-EC4C3E111DFA}" dt="2019-12-14T07:03:41.218" v="2505"/>
          <ac:spMkLst>
            <pc:docMk/>
            <pc:sldMk cId="38744060" sldId="505"/>
            <ac:spMk id="7" creationId="{636FD4BD-E813-4258-84BC-CCF408DECDE3}"/>
          </ac:spMkLst>
        </pc:spChg>
        <pc:spChg chg="add del mod">
          <ac:chgData name="Sean Feldman" userId="c0f75423fe67f72e" providerId="LiveId" clId="{159819AE-3381-4CD3-ADA4-EC4C3E111DFA}" dt="2019-12-14T07:03:48.254" v="2979"/>
          <ac:spMkLst>
            <pc:docMk/>
            <pc:sldMk cId="38744060" sldId="505"/>
            <ac:spMk id="8" creationId="{73985F98-24D4-41F2-B7CF-7A5B80FA70B8}"/>
          </ac:spMkLst>
        </pc:spChg>
        <pc:spChg chg="add del mod">
          <ac:chgData name="Sean Feldman" userId="c0f75423fe67f72e" providerId="LiveId" clId="{159819AE-3381-4CD3-ADA4-EC4C3E111DFA}" dt="2019-12-14T07:03:52.249" v="3387"/>
          <ac:spMkLst>
            <pc:docMk/>
            <pc:sldMk cId="38744060" sldId="505"/>
            <ac:spMk id="9" creationId="{5D806344-3640-402A-9F11-221B0E523B48}"/>
          </ac:spMkLst>
        </pc:spChg>
        <pc:spChg chg="add del mod">
          <ac:chgData name="Sean Feldman" userId="c0f75423fe67f72e" providerId="LiveId" clId="{159819AE-3381-4CD3-ADA4-EC4C3E111DFA}" dt="2019-12-14T07:04:12.525" v="3861"/>
          <ac:spMkLst>
            <pc:docMk/>
            <pc:sldMk cId="38744060" sldId="505"/>
            <ac:spMk id="10" creationId="{1F449A19-D516-4C4C-86F3-8C5B9D5F4185}"/>
          </ac:spMkLst>
        </pc:spChg>
        <pc:spChg chg="add del mod">
          <ac:chgData name="Sean Feldman" userId="c0f75423fe67f72e" providerId="LiveId" clId="{159819AE-3381-4CD3-ADA4-EC4C3E111DFA}" dt="2019-12-14T07:04:47.162" v="4269"/>
          <ac:spMkLst>
            <pc:docMk/>
            <pc:sldMk cId="38744060" sldId="505"/>
            <ac:spMk id="11" creationId="{E592A735-0054-48FB-89CC-961AB013961E}"/>
          </ac:spMkLst>
        </pc:spChg>
        <pc:spChg chg="add mod">
          <ac:chgData name="Sean Feldman" userId="c0f75423fe67f72e" providerId="LiveId" clId="{159819AE-3381-4CD3-ADA4-EC4C3E111DFA}" dt="2019-12-14T07:04:47.163" v="4272"/>
          <ac:spMkLst>
            <pc:docMk/>
            <pc:sldMk cId="38744060" sldId="505"/>
            <ac:spMk id="12" creationId="{428F8C04-97FE-4BEB-8C82-052C0E628929}"/>
          </ac:spMkLst>
        </pc:spChg>
      </pc:sldChg>
      <pc:sldChg chg="addSp delSp modSp">
        <pc:chgData name="Sean Feldman" userId="c0f75423fe67f72e" providerId="LiveId" clId="{159819AE-3381-4CD3-ADA4-EC4C3E111DFA}" dt="2019-12-14T07:04:47.176" v="4307"/>
        <pc:sldMkLst>
          <pc:docMk/>
          <pc:sldMk cId="1641203236" sldId="506"/>
        </pc:sldMkLst>
        <pc:spChg chg="add del mod">
          <ac:chgData name="Sean Feldman" userId="c0f75423fe67f72e" providerId="LiveId" clId="{159819AE-3381-4CD3-ADA4-EC4C3E111DFA}" dt="2019-12-14T07:00:16.862" v="1168"/>
          <ac:spMkLst>
            <pc:docMk/>
            <pc:sldMk cId="1641203236" sldId="506"/>
            <ac:spMk id="4" creationId="{B54AD49F-EBA4-44D3-9B68-4969B7F10E93}"/>
          </ac:spMkLst>
        </pc:spChg>
        <pc:spChg chg="add del mod">
          <ac:chgData name="Sean Feldman" userId="c0f75423fe67f72e" providerId="LiveId" clId="{159819AE-3381-4CD3-ADA4-EC4C3E111DFA}" dt="2019-12-14T07:02:52.690" v="1635"/>
          <ac:spMkLst>
            <pc:docMk/>
            <pc:sldMk cId="1641203236" sldId="506"/>
            <ac:spMk id="5" creationId="{CFCB4051-225E-4560-883B-AC50260FBC61}"/>
          </ac:spMkLst>
        </pc:spChg>
        <pc:spChg chg="add del mod">
          <ac:chgData name="Sean Feldman" userId="c0f75423fe67f72e" providerId="LiveId" clId="{159819AE-3381-4CD3-ADA4-EC4C3E111DFA}" dt="2019-12-14T07:03:20.487" v="2050"/>
          <ac:spMkLst>
            <pc:docMk/>
            <pc:sldMk cId="1641203236" sldId="506"/>
            <ac:spMk id="6" creationId="{0B3B661D-13D3-4100-A8F1-C3163416D3A2}"/>
          </ac:spMkLst>
        </pc:spChg>
        <pc:spChg chg="add del mod">
          <ac:chgData name="Sean Feldman" userId="c0f75423fe67f72e" providerId="LiveId" clId="{159819AE-3381-4CD3-ADA4-EC4C3E111DFA}" dt="2019-12-14T07:03:41.230" v="2540"/>
          <ac:spMkLst>
            <pc:docMk/>
            <pc:sldMk cId="1641203236" sldId="506"/>
            <ac:spMk id="7" creationId="{0A48CF94-01B6-4FDB-AB8A-D49761330652}"/>
          </ac:spMkLst>
        </pc:spChg>
        <pc:spChg chg="add del mod">
          <ac:chgData name="Sean Feldman" userId="c0f75423fe67f72e" providerId="LiveId" clId="{159819AE-3381-4CD3-ADA4-EC4C3E111DFA}" dt="2019-12-14T07:03:48.264" v="3007"/>
          <ac:spMkLst>
            <pc:docMk/>
            <pc:sldMk cId="1641203236" sldId="506"/>
            <ac:spMk id="8" creationId="{FBA5482C-82BC-4474-9C61-B2B03CD74D6E}"/>
          </ac:spMkLst>
        </pc:spChg>
        <pc:spChg chg="add del mod">
          <ac:chgData name="Sean Feldman" userId="c0f75423fe67f72e" providerId="LiveId" clId="{159819AE-3381-4CD3-ADA4-EC4C3E111DFA}" dt="2019-12-14T07:03:52.262" v="3422"/>
          <ac:spMkLst>
            <pc:docMk/>
            <pc:sldMk cId="1641203236" sldId="506"/>
            <ac:spMk id="9" creationId="{55CADC4C-7E26-4AB3-B58A-0D3DED77590E}"/>
          </ac:spMkLst>
        </pc:spChg>
        <pc:spChg chg="add del mod">
          <ac:chgData name="Sean Feldman" userId="c0f75423fe67f72e" providerId="LiveId" clId="{159819AE-3381-4CD3-ADA4-EC4C3E111DFA}" dt="2019-12-14T07:04:12.535" v="3889"/>
          <ac:spMkLst>
            <pc:docMk/>
            <pc:sldMk cId="1641203236" sldId="506"/>
            <ac:spMk id="10" creationId="{DB2B45C1-F8AB-4C78-88DD-03654113ACC8}"/>
          </ac:spMkLst>
        </pc:spChg>
        <pc:spChg chg="add del mod">
          <ac:chgData name="Sean Feldman" userId="c0f75423fe67f72e" providerId="LiveId" clId="{159819AE-3381-4CD3-ADA4-EC4C3E111DFA}" dt="2019-12-14T07:04:47.175" v="4304"/>
          <ac:spMkLst>
            <pc:docMk/>
            <pc:sldMk cId="1641203236" sldId="506"/>
            <ac:spMk id="11" creationId="{8FA6D73E-1F5F-428A-9464-E35301C03F06}"/>
          </ac:spMkLst>
        </pc:spChg>
        <pc:spChg chg="add mod">
          <ac:chgData name="Sean Feldman" userId="c0f75423fe67f72e" providerId="LiveId" clId="{159819AE-3381-4CD3-ADA4-EC4C3E111DFA}" dt="2019-12-14T07:04:47.176" v="4307"/>
          <ac:spMkLst>
            <pc:docMk/>
            <pc:sldMk cId="1641203236" sldId="506"/>
            <ac:spMk id="12" creationId="{1BFE1A66-D07C-4619-AF4B-BD809E0CA712}"/>
          </ac:spMkLst>
        </pc:spChg>
      </pc:sldChg>
      <pc:sldChg chg="addSp delSp modSp">
        <pc:chgData name="Sean Feldman" userId="c0f75423fe67f72e" providerId="LiveId" clId="{159819AE-3381-4CD3-ADA4-EC4C3E111DFA}" dt="2019-12-14T07:04:47.186" v="4332"/>
        <pc:sldMkLst>
          <pc:docMk/>
          <pc:sldMk cId="464694644" sldId="507"/>
        </pc:sldMkLst>
        <pc:spChg chg="add del mod">
          <ac:chgData name="Sean Feldman" userId="c0f75423fe67f72e" providerId="LiveId" clId="{159819AE-3381-4CD3-ADA4-EC4C3E111DFA}" dt="2019-12-14T07:00:16.871" v="1193"/>
          <ac:spMkLst>
            <pc:docMk/>
            <pc:sldMk cId="464694644" sldId="507"/>
            <ac:spMk id="4" creationId="{F9122E16-DC76-478B-BA7D-6D45C2A90102}"/>
          </ac:spMkLst>
        </pc:spChg>
        <pc:spChg chg="add del mod">
          <ac:chgData name="Sean Feldman" userId="c0f75423fe67f72e" providerId="LiveId" clId="{159819AE-3381-4CD3-ADA4-EC4C3E111DFA}" dt="2019-12-14T07:02:52.696" v="1655"/>
          <ac:spMkLst>
            <pc:docMk/>
            <pc:sldMk cId="464694644" sldId="507"/>
            <ac:spMk id="5" creationId="{8585E310-5D93-4B57-B626-F55E5F6971FC}"/>
          </ac:spMkLst>
        </pc:spChg>
        <pc:spChg chg="add del mod">
          <ac:chgData name="Sean Feldman" userId="c0f75423fe67f72e" providerId="LiveId" clId="{159819AE-3381-4CD3-ADA4-EC4C3E111DFA}" dt="2019-12-14T07:03:20.497" v="2075"/>
          <ac:spMkLst>
            <pc:docMk/>
            <pc:sldMk cId="464694644" sldId="507"/>
            <ac:spMk id="6" creationId="{E1416E06-A49F-47E6-88E1-F19DAFD94D72}"/>
          </ac:spMkLst>
        </pc:spChg>
        <pc:spChg chg="add del mod">
          <ac:chgData name="Sean Feldman" userId="c0f75423fe67f72e" providerId="LiveId" clId="{159819AE-3381-4CD3-ADA4-EC4C3E111DFA}" dt="2019-12-14T07:03:41.239" v="2565"/>
          <ac:spMkLst>
            <pc:docMk/>
            <pc:sldMk cId="464694644" sldId="507"/>
            <ac:spMk id="7" creationId="{7B289130-46B7-4C1E-BE09-2FECD02E9C96}"/>
          </ac:spMkLst>
        </pc:spChg>
        <pc:spChg chg="add del mod">
          <ac:chgData name="Sean Feldman" userId="c0f75423fe67f72e" providerId="LiveId" clId="{159819AE-3381-4CD3-ADA4-EC4C3E111DFA}" dt="2019-12-14T07:03:48.270" v="3027"/>
          <ac:spMkLst>
            <pc:docMk/>
            <pc:sldMk cId="464694644" sldId="507"/>
            <ac:spMk id="8" creationId="{0722A010-7D8B-49BE-AEFB-52F56A58ACD6}"/>
          </ac:spMkLst>
        </pc:spChg>
        <pc:spChg chg="add del mod">
          <ac:chgData name="Sean Feldman" userId="c0f75423fe67f72e" providerId="LiveId" clId="{159819AE-3381-4CD3-ADA4-EC4C3E111DFA}" dt="2019-12-14T07:03:52.272" v="3447"/>
          <ac:spMkLst>
            <pc:docMk/>
            <pc:sldMk cId="464694644" sldId="507"/>
            <ac:spMk id="9" creationId="{17FCAC45-3D92-476C-9B44-DDB53F67C33F}"/>
          </ac:spMkLst>
        </pc:spChg>
        <pc:spChg chg="add del mod">
          <ac:chgData name="Sean Feldman" userId="c0f75423fe67f72e" providerId="LiveId" clId="{159819AE-3381-4CD3-ADA4-EC4C3E111DFA}" dt="2019-12-14T07:04:12.541" v="3909"/>
          <ac:spMkLst>
            <pc:docMk/>
            <pc:sldMk cId="464694644" sldId="507"/>
            <ac:spMk id="10" creationId="{909BB45C-5E46-4BAA-8517-16CEEE55F522}"/>
          </ac:spMkLst>
        </pc:spChg>
        <pc:spChg chg="add del mod">
          <ac:chgData name="Sean Feldman" userId="c0f75423fe67f72e" providerId="LiveId" clId="{159819AE-3381-4CD3-ADA4-EC4C3E111DFA}" dt="2019-12-14T07:04:47.184" v="4329"/>
          <ac:spMkLst>
            <pc:docMk/>
            <pc:sldMk cId="464694644" sldId="507"/>
            <ac:spMk id="11" creationId="{83A1038A-CE17-4566-BBFE-C09CF2BEF89D}"/>
          </ac:spMkLst>
        </pc:spChg>
        <pc:spChg chg="add mod">
          <ac:chgData name="Sean Feldman" userId="c0f75423fe67f72e" providerId="LiveId" clId="{159819AE-3381-4CD3-ADA4-EC4C3E111DFA}" dt="2019-12-14T07:04:47.186" v="4332"/>
          <ac:spMkLst>
            <pc:docMk/>
            <pc:sldMk cId="464694644" sldId="507"/>
            <ac:spMk id="12" creationId="{450A7011-9A96-418A-AC93-8CF69B53FFCA}"/>
          </ac:spMkLst>
        </pc:spChg>
      </pc:sldChg>
      <pc:sldChg chg="addSp delSp modSp">
        <pc:chgData name="Sean Feldman" userId="c0f75423fe67f72e" providerId="LiveId" clId="{159819AE-3381-4CD3-ADA4-EC4C3E111DFA}" dt="2019-12-14T07:04:47.193" v="4352"/>
        <pc:sldMkLst>
          <pc:docMk/>
          <pc:sldMk cId="3838096769" sldId="508"/>
        </pc:sldMkLst>
        <pc:spChg chg="mod">
          <ac:chgData name="Sean Feldman" userId="c0f75423fe67f72e" providerId="LiveId" clId="{159819AE-3381-4CD3-ADA4-EC4C3E111DFA}" dt="2019-12-13T13:26:21.102" v="22" actId="20577"/>
          <ac:spMkLst>
            <pc:docMk/>
            <pc:sldMk cId="3838096769" sldId="508"/>
            <ac:spMk id="2" creationId="{ABA6F006-8847-45A8-942E-3EB0271E6B7A}"/>
          </ac:spMkLst>
        </pc:spChg>
        <pc:spChg chg="add del mod">
          <ac:chgData name="Sean Feldman" userId="c0f75423fe67f72e" providerId="LiveId" clId="{159819AE-3381-4CD3-ADA4-EC4C3E111DFA}" dt="2019-12-14T07:00:16.879" v="1213"/>
          <ac:spMkLst>
            <pc:docMk/>
            <pc:sldMk cId="3838096769" sldId="508"/>
            <ac:spMk id="4" creationId="{CE4191D0-A880-42F1-93F9-0DF57F65E3EF}"/>
          </ac:spMkLst>
        </pc:spChg>
        <pc:spChg chg="add del mod">
          <ac:chgData name="Sean Feldman" userId="c0f75423fe67f72e" providerId="LiveId" clId="{159819AE-3381-4CD3-ADA4-EC4C3E111DFA}" dt="2019-12-14T07:02:52.702" v="1671"/>
          <ac:spMkLst>
            <pc:docMk/>
            <pc:sldMk cId="3838096769" sldId="508"/>
            <ac:spMk id="5" creationId="{4C43D1C6-2A0F-4E4F-AED5-EE2D1635B575}"/>
          </ac:spMkLst>
        </pc:spChg>
        <pc:spChg chg="add del mod">
          <ac:chgData name="Sean Feldman" userId="c0f75423fe67f72e" providerId="LiveId" clId="{159819AE-3381-4CD3-ADA4-EC4C3E111DFA}" dt="2019-12-14T07:03:20.504" v="2095"/>
          <ac:spMkLst>
            <pc:docMk/>
            <pc:sldMk cId="3838096769" sldId="508"/>
            <ac:spMk id="6" creationId="{C381EB9F-7A42-47D2-AE0F-A2E6DA756E2F}"/>
          </ac:spMkLst>
        </pc:spChg>
        <pc:spChg chg="add del mod">
          <ac:chgData name="Sean Feldman" userId="c0f75423fe67f72e" providerId="LiveId" clId="{159819AE-3381-4CD3-ADA4-EC4C3E111DFA}" dt="2019-12-14T07:03:41.246" v="2585"/>
          <ac:spMkLst>
            <pc:docMk/>
            <pc:sldMk cId="3838096769" sldId="508"/>
            <ac:spMk id="7" creationId="{991410C5-61A8-445C-BD91-72D8A6ACA7EA}"/>
          </ac:spMkLst>
        </pc:spChg>
        <pc:spChg chg="add del mod">
          <ac:chgData name="Sean Feldman" userId="c0f75423fe67f72e" providerId="LiveId" clId="{159819AE-3381-4CD3-ADA4-EC4C3E111DFA}" dt="2019-12-14T07:03:48.276" v="3043"/>
          <ac:spMkLst>
            <pc:docMk/>
            <pc:sldMk cId="3838096769" sldId="508"/>
            <ac:spMk id="8" creationId="{A05C6B60-0E64-4FA8-8855-CB798D79764B}"/>
          </ac:spMkLst>
        </pc:spChg>
        <pc:spChg chg="add del mod">
          <ac:chgData name="Sean Feldman" userId="c0f75423fe67f72e" providerId="LiveId" clId="{159819AE-3381-4CD3-ADA4-EC4C3E111DFA}" dt="2019-12-14T07:03:52.279" v="3467"/>
          <ac:spMkLst>
            <pc:docMk/>
            <pc:sldMk cId="3838096769" sldId="508"/>
            <ac:spMk id="9" creationId="{96E29E10-626E-4E7D-9CBA-369A4DEAE5CE}"/>
          </ac:spMkLst>
        </pc:spChg>
        <pc:spChg chg="add del mod">
          <ac:chgData name="Sean Feldman" userId="c0f75423fe67f72e" providerId="LiveId" clId="{159819AE-3381-4CD3-ADA4-EC4C3E111DFA}" dt="2019-12-14T07:04:12.547" v="3925"/>
          <ac:spMkLst>
            <pc:docMk/>
            <pc:sldMk cId="3838096769" sldId="508"/>
            <ac:spMk id="10" creationId="{42597086-1D8C-487E-AACC-88C273E52F08}"/>
          </ac:spMkLst>
        </pc:spChg>
        <pc:spChg chg="add del mod">
          <ac:chgData name="Sean Feldman" userId="c0f75423fe67f72e" providerId="LiveId" clId="{159819AE-3381-4CD3-ADA4-EC4C3E111DFA}" dt="2019-12-14T07:04:47.192" v="4349"/>
          <ac:spMkLst>
            <pc:docMk/>
            <pc:sldMk cId="3838096769" sldId="508"/>
            <ac:spMk id="11" creationId="{C2EF6F4E-1945-428E-9ACC-8543BB35EABF}"/>
          </ac:spMkLst>
        </pc:spChg>
        <pc:spChg chg="add mod">
          <ac:chgData name="Sean Feldman" userId="c0f75423fe67f72e" providerId="LiveId" clId="{159819AE-3381-4CD3-ADA4-EC4C3E111DFA}" dt="2019-12-14T07:04:47.193" v="4352"/>
          <ac:spMkLst>
            <pc:docMk/>
            <pc:sldMk cId="3838096769" sldId="508"/>
            <ac:spMk id="12" creationId="{58832583-2ABF-4E2F-AD1F-7D9A0687AC9D}"/>
          </ac:spMkLst>
        </pc:spChg>
      </pc:sldChg>
      <pc:sldChg chg="addSp delSp modSp">
        <pc:chgData name="Sean Feldman" userId="c0f75423fe67f72e" providerId="LiveId" clId="{159819AE-3381-4CD3-ADA4-EC4C3E111DFA}" dt="2019-12-14T07:04:47.215" v="4392"/>
        <pc:sldMkLst>
          <pc:docMk/>
          <pc:sldMk cId="3068480058" sldId="509"/>
        </pc:sldMkLst>
        <pc:spChg chg="add del mod">
          <ac:chgData name="Sean Feldman" userId="c0f75423fe67f72e" providerId="LiveId" clId="{159819AE-3381-4CD3-ADA4-EC4C3E111DFA}" dt="2019-12-14T07:00:16.895" v="1253"/>
          <ac:spMkLst>
            <pc:docMk/>
            <pc:sldMk cId="3068480058" sldId="509"/>
            <ac:spMk id="4" creationId="{55BBE7E6-0820-4602-816D-E50F45436EE6}"/>
          </ac:spMkLst>
        </pc:spChg>
        <pc:spChg chg="add del mod">
          <ac:chgData name="Sean Feldman" userId="c0f75423fe67f72e" providerId="LiveId" clId="{159819AE-3381-4CD3-ADA4-EC4C3E111DFA}" dt="2019-12-14T07:02:52.712" v="1703"/>
          <ac:spMkLst>
            <pc:docMk/>
            <pc:sldMk cId="3068480058" sldId="509"/>
            <ac:spMk id="5" creationId="{F5F637F1-7CD1-431B-A0AA-E07A705B683B}"/>
          </ac:spMkLst>
        </pc:spChg>
        <pc:spChg chg="add del mod">
          <ac:chgData name="Sean Feldman" userId="c0f75423fe67f72e" providerId="LiveId" clId="{159819AE-3381-4CD3-ADA4-EC4C3E111DFA}" dt="2019-12-14T07:03:20.519" v="2135"/>
          <ac:spMkLst>
            <pc:docMk/>
            <pc:sldMk cId="3068480058" sldId="509"/>
            <ac:spMk id="6" creationId="{D4CD955E-6F13-44CD-A494-DBFCBE1525CD}"/>
          </ac:spMkLst>
        </pc:spChg>
        <pc:spChg chg="add del mod">
          <ac:chgData name="Sean Feldman" userId="c0f75423fe67f72e" providerId="LiveId" clId="{159819AE-3381-4CD3-ADA4-EC4C3E111DFA}" dt="2019-12-14T07:03:41.263" v="2625"/>
          <ac:spMkLst>
            <pc:docMk/>
            <pc:sldMk cId="3068480058" sldId="509"/>
            <ac:spMk id="7" creationId="{1266164F-ED3C-4328-984D-AB0D9A56196F}"/>
          </ac:spMkLst>
        </pc:spChg>
        <pc:spChg chg="add del mod">
          <ac:chgData name="Sean Feldman" userId="c0f75423fe67f72e" providerId="LiveId" clId="{159819AE-3381-4CD3-ADA4-EC4C3E111DFA}" dt="2019-12-14T07:03:48.287" v="3075"/>
          <ac:spMkLst>
            <pc:docMk/>
            <pc:sldMk cId="3068480058" sldId="509"/>
            <ac:spMk id="8" creationId="{F6C27ED8-070F-4029-AE0F-2149F9C43924}"/>
          </ac:spMkLst>
        </pc:spChg>
        <pc:spChg chg="add del mod">
          <ac:chgData name="Sean Feldman" userId="c0f75423fe67f72e" providerId="LiveId" clId="{159819AE-3381-4CD3-ADA4-EC4C3E111DFA}" dt="2019-12-14T07:03:52.298" v="3507"/>
          <ac:spMkLst>
            <pc:docMk/>
            <pc:sldMk cId="3068480058" sldId="509"/>
            <ac:spMk id="9" creationId="{37AB8452-B6C1-40FE-A00E-27F26FDD3128}"/>
          </ac:spMkLst>
        </pc:spChg>
        <pc:spChg chg="add del mod">
          <ac:chgData name="Sean Feldman" userId="c0f75423fe67f72e" providerId="LiveId" clId="{159819AE-3381-4CD3-ADA4-EC4C3E111DFA}" dt="2019-12-14T07:04:12.558" v="3957"/>
          <ac:spMkLst>
            <pc:docMk/>
            <pc:sldMk cId="3068480058" sldId="509"/>
            <ac:spMk id="10" creationId="{1B344C9D-8A1C-455A-937A-326470674AF1}"/>
          </ac:spMkLst>
        </pc:spChg>
        <pc:spChg chg="add del mod">
          <ac:chgData name="Sean Feldman" userId="c0f75423fe67f72e" providerId="LiveId" clId="{159819AE-3381-4CD3-ADA4-EC4C3E111DFA}" dt="2019-12-14T07:04:47.213" v="4389"/>
          <ac:spMkLst>
            <pc:docMk/>
            <pc:sldMk cId="3068480058" sldId="509"/>
            <ac:spMk id="11" creationId="{219B8D71-04BE-4115-B02A-F333E76C9423}"/>
          </ac:spMkLst>
        </pc:spChg>
        <pc:spChg chg="add mod">
          <ac:chgData name="Sean Feldman" userId="c0f75423fe67f72e" providerId="LiveId" clId="{159819AE-3381-4CD3-ADA4-EC4C3E111DFA}" dt="2019-12-14T07:04:47.215" v="4392"/>
          <ac:spMkLst>
            <pc:docMk/>
            <pc:sldMk cId="3068480058" sldId="509"/>
            <ac:spMk id="12" creationId="{490A31C5-B043-4398-90CD-FF6D5AE3123A}"/>
          </ac:spMkLst>
        </pc:spChg>
      </pc:sldChg>
      <pc:sldChg chg="addSp delSp modSp">
        <pc:chgData name="Sean Feldman" userId="c0f75423fe67f72e" providerId="LiveId" clId="{159819AE-3381-4CD3-ADA4-EC4C3E111DFA}" dt="2019-12-14T07:04:47.201" v="4367"/>
        <pc:sldMkLst>
          <pc:docMk/>
          <pc:sldMk cId="3506471058" sldId="510"/>
        </pc:sldMkLst>
        <pc:spChg chg="add del mod">
          <ac:chgData name="Sean Feldman" userId="c0f75423fe67f72e" providerId="LiveId" clId="{159819AE-3381-4CD3-ADA4-EC4C3E111DFA}" dt="2019-12-14T07:00:16.885" v="1228"/>
          <ac:spMkLst>
            <pc:docMk/>
            <pc:sldMk cId="3506471058" sldId="510"/>
            <ac:spMk id="5" creationId="{DB4EF13A-38E0-4A30-8509-58166E21F2DA}"/>
          </ac:spMkLst>
        </pc:spChg>
        <pc:spChg chg="add del mod">
          <ac:chgData name="Sean Feldman" userId="c0f75423fe67f72e" providerId="LiveId" clId="{159819AE-3381-4CD3-ADA4-EC4C3E111DFA}" dt="2019-12-14T07:02:52.705" v="1683"/>
          <ac:spMkLst>
            <pc:docMk/>
            <pc:sldMk cId="3506471058" sldId="510"/>
            <ac:spMk id="6" creationId="{843AF130-81B1-4320-BE72-D3117A6BD472}"/>
          </ac:spMkLst>
        </pc:spChg>
        <pc:spChg chg="add del mod">
          <ac:chgData name="Sean Feldman" userId="c0f75423fe67f72e" providerId="LiveId" clId="{159819AE-3381-4CD3-ADA4-EC4C3E111DFA}" dt="2019-12-14T07:03:20.509" v="2110"/>
          <ac:spMkLst>
            <pc:docMk/>
            <pc:sldMk cId="3506471058" sldId="510"/>
            <ac:spMk id="7" creationId="{8D062BD5-D665-4D38-BB26-3807F06396BE}"/>
          </ac:spMkLst>
        </pc:spChg>
        <pc:spChg chg="add del mod">
          <ac:chgData name="Sean Feldman" userId="c0f75423fe67f72e" providerId="LiveId" clId="{159819AE-3381-4CD3-ADA4-EC4C3E111DFA}" dt="2019-12-14T07:03:41.252" v="2600"/>
          <ac:spMkLst>
            <pc:docMk/>
            <pc:sldMk cId="3506471058" sldId="510"/>
            <ac:spMk id="8" creationId="{0772CDB9-F10D-4CF1-AD4F-ED94B7755E53}"/>
          </ac:spMkLst>
        </pc:spChg>
        <pc:spChg chg="add del mod">
          <ac:chgData name="Sean Feldman" userId="c0f75423fe67f72e" providerId="LiveId" clId="{159819AE-3381-4CD3-ADA4-EC4C3E111DFA}" dt="2019-12-14T07:03:48.280" v="3055"/>
          <ac:spMkLst>
            <pc:docMk/>
            <pc:sldMk cId="3506471058" sldId="510"/>
            <ac:spMk id="9" creationId="{9509F278-7F4F-4999-91E4-90EF48D02583}"/>
          </ac:spMkLst>
        </pc:spChg>
        <pc:spChg chg="add del mod">
          <ac:chgData name="Sean Feldman" userId="c0f75423fe67f72e" providerId="LiveId" clId="{159819AE-3381-4CD3-ADA4-EC4C3E111DFA}" dt="2019-12-14T07:03:52.287" v="3482"/>
          <ac:spMkLst>
            <pc:docMk/>
            <pc:sldMk cId="3506471058" sldId="510"/>
            <ac:spMk id="10" creationId="{94E641C0-D9B4-4AB4-8DBF-C01CB0042446}"/>
          </ac:spMkLst>
        </pc:spChg>
        <pc:spChg chg="add del mod">
          <ac:chgData name="Sean Feldman" userId="c0f75423fe67f72e" providerId="LiveId" clId="{159819AE-3381-4CD3-ADA4-EC4C3E111DFA}" dt="2019-12-14T07:04:12.551" v="3937"/>
          <ac:spMkLst>
            <pc:docMk/>
            <pc:sldMk cId="3506471058" sldId="510"/>
            <ac:spMk id="11" creationId="{D026A6C7-FFB0-42F5-B72E-5A60B95B25CD}"/>
          </ac:spMkLst>
        </pc:spChg>
        <pc:spChg chg="add del mod">
          <ac:chgData name="Sean Feldman" userId="c0f75423fe67f72e" providerId="LiveId" clId="{159819AE-3381-4CD3-ADA4-EC4C3E111DFA}" dt="2019-12-14T07:04:47.200" v="4364"/>
          <ac:spMkLst>
            <pc:docMk/>
            <pc:sldMk cId="3506471058" sldId="510"/>
            <ac:spMk id="12" creationId="{A853DC8E-59B1-41EA-9DDA-B75234A677E2}"/>
          </ac:spMkLst>
        </pc:spChg>
        <pc:spChg chg="add mod">
          <ac:chgData name="Sean Feldman" userId="c0f75423fe67f72e" providerId="LiveId" clId="{159819AE-3381-4CD3-ADA4-EC4C3E111DFA}" dt="2019-12-14T07:04:47.201" v="4367"/>
          <ac:spMkLst>
            <pc:docMk/>
            <pc:sldMk cId="3506471058" sldId="510"/>
            <ac:spMk id="13" creationId="{5835F71B-D477-4BD9-90FA-06BDF7A4F3BC}"/>
          </ac:spMkLst>
        </pc:spChg>
      </pc:sldChg>
      <pc:sldChg chg="addSp delSp modSp">
        <pc:chgData name="Sean Feldman" userId="c0f75423fe67f72e" providerId="LiveId" clId="{159819AE-3381-4CD3-ADA4-EC4C3E111DFA}" dt="2019-12-14T07:04:47.267" v="4522"/>
        <pc:sldMkLst>
          <pc:docMk/>
          <pc:sldMk cId="210658945" sldId="511"/>
        </pc:sldMkLst>
        <pc:spChg chg="add del mod">
          <ac:chgData name="Sean Feldman" userId="c0f75423fe67f72e" providerId="LiveId" clId="{159819AE-3381-4CD3-ADA4-EC4C3E111DFA}" dt="2019-12-14T07:00:16.944" v="1383"/>
          <ac:spMkLst>
            <pc:docMk/>
            <pc:sldMk cId="210658945" sldId="511"/>
            <ac:spMk id="4" creationId="{77E1E11A-769C-405E-8295-29B4DD7EC284}"/>
          </ac:spMkLst>
        </pc:spChg>
        <pc:spChg chg="add del mod">
          <ac:chgData name="Sean Feldman" userId="c0f75423fe67f72e" providerId="LiveId" clId="{159819AE-3381-4CD3-ADA4-EC4C3E111DFA}" dt="2019-12-14T07:02:52.745" v="1807"/>
          <ac:spMkLst>
            <pc:docMk/>
            <pc:sldMk cId="210658945" sldId="511"/>
            <ac:spMk id="5" creationId="{A72B204E-31E3-4650-8A6D-FE2482EECBD9}"/>
          </ac:spMkLst>
        </pc:spChg>
        <pc:spChg chg="add del mod">
          <ac:chgData name="Sean Feldman" userId="c0f75423fe67f72e" providerId="LiveId" clId="{159819AE-3381-4CD3-ADA4-EC4C3E111DFA}" dt="2019-12-14T07:03:20.570" v="2265"/>
          <ac:spMkLst>
            <pc:docMk/>
            <pc:sldMk cId="210658945" sldId="511"/>
            <ac:spMk id="6" creationId="{D8A5101A-BE4B-4C85-A0FE-4E4352CC11E5}"/>
          </ac:spMkLst>
        </pc:spChg>
        <pc:spChg chg="add del mod">
          <ac:chgData name="Sean Feldman" userId="c0f75423fe67f72e" providerId="LiveId" clId="{159819AE-3381-4CD3-ADA4-EC4C3E111DFA}" dt="2019-12-14T07:03:41.313" v="2755"/>
          <ac:spMkLst>
            <pc:docMk/>
            <pc:sldMk cId="210658945" sldId="511"/>
            <ac:spMk id="7" creationId="{8D330BF7-165C-44C2-BE59-4F37DA9FB44C}"/>
          </ac:spMkLst>
        </pc:spChg>
        <pc:spChg chg="add del mod">
          <ac:chgData name="Sean Feldman" userId="c0f75423fe67f72e" providerId="LiveId" clId="{159819AE-3381-4CD3-ADA4-EC4C3E111DFA}" dt="2019-12-14T07:03:48.322" v="3179"/>
          <ac:spMkLst>
            <pc:docMk/>
            <pc:sldMk cId="210658945" sldId="511"/>
            <ac:spMk id="8" creationId="{5C346851-69B8-4E6D-B6A7-4ECE1899DF4B}"/>
          </ac:spMkLst>
        </pc:spChg>
        <pc:spChg chg="add del mod">
          <ac:chgData name="Sean Feldman" userId="c0f75423fe67f72e" providerId="LiveId" clId="{159819AE-3381-4CD3-ADA4-EC4C3E111DFA}" dt="2019-12-14T07:03:52.348" v="3637"/>
          <ac:spMkLst>
            <pc:docMk/>
            <pc:sldMk cId="210658945" sldId="511"/>
            <ac:spMk id="9" creationId="{849A2804-76BD-4CAF-9D78-790EB36A177E}"/>
          </ac:spMkLst>
        </pc:spChg>
        <pc:spChg chg="add del mod">
          <ac:chgData name="Sean Feldman" userId="c0f75423fe67f72e" providerId="LiveId" clId="{159819AE-3381-4CD3-ADA4-EC4C3E111DFA}" dt="2019-12-14T07:04:12.595" v="4061"/>
          <ac:spMkLst>
            <pc:docMk/>
            <pc:sldMk cId="210658945" sldId="511"/>
            <ac:spMk id="10" creationId="{136076CF-FA01-44FC-B3A1-6AB8E98958B3}"/>
          </ac:spMkLst>
        </pc:spChg>
        <pc:spChg chg="add del mod">
          <ac:chgData name="Sean Feldman" userId="c0f75423fe67f72e" providerId="LiveId" clId="{159819AE-3381-4CD3-ADA4-EC4C3E111DFA}" dt="2019-12-14T07:04:47.265" v="4519"/>
          <ac:spMkLst>
            <pc:docMk/>
            <pc:sldMk cId="210658945" sldId="511"/>
            <ac:spMk id="11" creationId="{DCFF421D-2999-4EEA-85C5-3CE775CBC2E4}"/>
          </ac:spMkLst>
        </pc:spChg>
        <pc:spChg chg="add mod">
          <ac:chgData name="Sean Feldman" userId="c0f75423fe67f72e" providerId="LiveId" clId="{159819AE-3381-4CD3-ADA4-EC4C3E111DFA}" dt="2019-12-14T07:04:47.267" v="4522"/>
          <ac:spMkLst>
            <pc:docMk/>
            <pc:sldMk cId="210658945" sldId="511"/>
            <ac:spMk id="12" creationId="{5C543B85-3FB7-4BCD-B9D1-2B49F1BD5517}"/>
          </ac:spMkLst>
        </pc:spChg>
      </pc:sldChg>
      <pc:sldChg chg="addSp delSp modSp">
        <pc:chgData name="Sean Feldman" userId="c0f75423fe67f72e" providerId="LiveId" clId="{159819AE-3381-4CD3-ADA4-EC4C3E111DFA}" dt="2019-12-14T07:04:47.224" v="4412"/>
        <pc:sldMkLst>
          <pc:docMk/>
          <pc:sldMk cId="3328692204" sldId="512"/>
        </pc:sldMkLst>
        <pc:spChg chg="add del mod">
          <ac:chgData name="Sean Feldman" userId="c0f75423fe67f72e" providerId="LiveId" clId="{159819AE-3381-4CD3-ADA4-EC4C3E111DFA}" dt="2019-12-14T07:00:16.903" v="1273"/>
          <ac:spMkLst>
            <pc:docMk/>
            <pc:sldMk cId="3328692204" sldId="512"/>
            <ac:spMk id="4" creationId="{A10D6009-4201-40B6-BF3D-182848573A3F}"/>
          </ac:spMkLst>
        </pc:spChg>
        <pc:spChg chg="add del mod">
          <ac:chgData name="Sean Feldman" userId="c0f75423fe67f72e" providerId="LiveId" clId="{159819AE-3381-4CD3-ADA4-EC4C3E111DFA}" dt="2019-12-14T07:02:52.717" v="1719"/>
          <ac:spMkLst>
            <pc:docMk/>
            <pc:sldMk cId="3328692204" sldId="512"/>
            <ac:spMk id="5" creationId="{A2EBCA1B-12E3-41FE-A8F3-09FA37FA1252}"/>
          </ac:spMkLst>
        </pc:spChg>
        <pc:spChg chg="add del mod">
          <ac:chgData name="Sean Feldman" userId="c0f75423fe67f72e" providerId="LiveId" clId="{159819AE-3381-4CD3-ADA4-EC4C3E111DFA}" dt="2019-12-14T07:03:20.526" v="2155"/>
          <ac:spMkLst>
            <pc:docMk/>
            <pc:sldMk cId="3328692204" sldId="512"/>
            <ac:spMk id="6" creationId="{863CC4B8-65EE-45D0-A9A9-9E486439FA93}"/>
          </ac:spMkLst>
        </pc:spChg>
        <pc:spChg chg="add del mod">
          <ac:chgData name="Sean Feldman" userId="c0f75423fe67f72e" providerId="LiveId" clId="{159819AE-3381-4CD3-ADA4-EC4C3E111DFA}" dt="2019-12-14T07:03:41.271" v="2645"/>
          <ac:spMkLst>
            <pc:docMk/>
            <pc:sldMk cId="3328692204" sldId="512"/>
            <ac:spMk id="7" creationId="{29235517-5B65-4E3A-835D-C5BEFC4AD8CF}"/>
          </ac:spMkLst>
        </pc:spChg>
        <pc:spChg chg="add del mod">
          <ac:chgData name="Sean Feldman" userId="c0f75423fe67f72e" providerId="LiveId" clId="{159819AE-3381-4CD3-ADA4-EC4C3E111DFA}" dt="2019-12-14T07:03:48.292" v="3091"/>
          <ac:spMkLst>
            <pc:docMk/>
            <pc:sldMk cId="3328692204" sldId="512"/>
            <ac:spMk id="8" creationId="{EDF3F557-5EB9-41FA-B57A-7192A1BF7C21}"/>
          </ac:spMkLst>
        </pc:spChg>
        <pc:spChg chg="add del mod">
          <ac:chgData name="Sean Feldman" userId="c0f75423fe67f72e" providerId="LiveId" clId="{159819AE-3381-4CD3-ADA4-EC4C3E111DFA}" dt="2019-12-14T07:03:52.306" v="3527"/>
          <ac:spMkLst>
            <pc:docMk/>
            <pc:sldMk cId="3328692204" sldId="512"/>
            <ac:spMk id="9" creationId="{154EDDFE-D874-40BE-A258-ABB70B3CB015}"/>
          </ac:spMkLst>
        </pc:spChg>
        <pc:spChg chg="add del mod">
          <ac:chgData name="Sean Feldman" userId="c0f75423fe67f72e" providerId="LiveId" clId="{159819AE-3381-4CD3-ADA4-EC4C3E111DFA}" dt="2019-12-14T07:04:12.564" v="3973"/>
          <ac:spMkLst>
            <pc:docMk/>
            <pc:sldMk cId="3328692204" sldId="512"/>
            <ac:spMk id="10" creationId="{3ADC664A-D8DE-4DF2-B915-48B565431DA9}"/>
          </ac:spMkLst>
        </pc:spChg>
        <pc:spChg chg="add del mod">
          <ac:chgData name="Sean Feldman" userId="c0f75423fe67f72e" providerId="LiveId" clId="{159819AE-3381-4CD3-ADA4-EC4C3E111DFA}" dt="2019-12-14T07:04:47.223" v="4409"/>
          <ac:spMkLst>
            <pc:docMk/>
            <pc:sldMk cId="3328692204" sldId="512"/>
            <ac:spMk id="11" creationId="{B45C9289-4687-42B5-90D7-FF000B28A96C}"/>
          </ac:spMkLst>
        </pc:spChg>
        <pc:spChg chg="add mod">
          <ac:chgData name="Sean Feldman" userId="c0f75423fe67f72e" providerId="LiveId" clId="{159819AE-3381-4CD3-ADA4-EC4C3E111DFA}" dt="2019-12-14T07:04:47.224" v="4412"/>
          <ac:spMkLst>
            <pc:docMk/>
            <pc:sldMk cId="3328692204" sldId="512"/>
            <ac:spMk id="12" creationId="{63A0F1B7-21B6-48AA-AA00-EA002DD15E32}"/>
          </ac:spMkLst>
        </pc:spChg>
      </pc:sldChg>
      <pc:sldChg chg="addSp delSp modSp">
        <pc:chgData name="Sean Feldman" userId="c0f75423fe67f72e" providerId="LiveId" clId="{159819AE-3381-4CD3-ADA4-EC4C3E111DFA}" dt="2019-12-14T07:04:47.230" v="4427"/>
        <pc:sldMkLst>
          <pc:docMk/>
          <pc:sldMk cId="1196135021" sldId="513"/>
        </pc:sldMkLst>
        <pc:spChg chg="add del mod">
          <ac:chgData name="Sean Feldman" userId="c0f75423fe67f72e" providerId="LiveId" clId="{159819AE-3381-4CD3-ADA4-EC4C3E111DFA}" dt="2019-12-14T07:00:16.908" v="1288"/>
          <ac:spMkLst>
            <pc:docMk/>
            <pc:sldMk cId="1196135021" sldId="513"/>
            <ac:spMk id="4" creationId="{6AD41CB3-6DD9-4F44-8455-2DD7AD6F0F54}"/>
          </ac:spMkLst>
        </pc:spChg>
        <pc:spChg chg="add del mod">
          <ac:chgData name="Sean Feldman" userId="c0f75423fe67f72e" providerId="LiveId" clId="{159819AE-3381-4CD3-ADA4-EC4C3E111DFA}" dt="2019-12-14T07:02:52.721" v="1731"/>
          <ac:spMkLst>
            <pc:docMk/>
            <pc:sldMk cId="1196135021" sldId="513"/>
            <ac:spMk id="5" creationId="{918DD2FF-B274-4300-B188-82A874D50049}"/>
          </ac:spMkLst>
        </pc:spChg>
        <pc:spChg chg="add del mod">
          <ac:chgData name="Sean Feldman" userId="c0f75423fe67f72e" providerId="LiveId" clId="{159819AE-3381-4CD3-ADA4-EC4C3E111DFA}" dt="2019-12-14T07:03:20.532" v="2170"/>
          <ac:spMkLst>
            <pc:docMk/>
            <pc:sldMk cId="1196135021" sldId="513"/>
            <ac:spMk id="6" creationId="{A01004C5-FE60-419A-A17F-BD4768ABEC40}"/>
          </ac:spMkLst>
        </pc:spChg>
        <pc:spChg chg="add del mod">
          <ac:chgData name="Sean Feldman" userId="c0f75423fe67f72e" providerId="LiveId" clId="{159819AE-3381-4CD3-ADA4-EC4C3E111DFA}" dt="2019-12-14T07:03:41.277" v="2660"/>
          <ac:spMkLst>
            <pc:docMk/>
            <pc:sldMk cId="1196135021" sldId="513"/>
            <ac:spMk id="7" creationId="{8082FFF1-D439-436A-AD22-C818C8F751EC}"/>
          </ac:spMkLst>
        </pc:spChg>
        <pc:spChg chg="add del mod">
          <ac:chgData name="Sean Feldman" userId="c0f75423fe67f72e" providerId="LiveId" clId="{159819AE-3381-4CD3-ADA4-EC4C3E111DFA}" dt="2019-12-14T07:03:48.296" v="3103"/>
          <ac:spMkLst>
            <pc:docMk/>
            <pc:sldMk cId="1196135021" sldId="513"/>
            <ac:spMk id="8" creationId="{F66873F2-6B08-49AA-80C7-0C1AEBCA97CE}"/>
          </ac:spMkLst>
        </pc:spChg>
        <pc:spChg chg="add del mod">
          <ac:chgData name="Sean Feldman" userId="c0f75423fe67f72e" providerId="LiveId" clId="{159819AE-3381-4CD3-ADA4-EC4C3E111DFA}" dt="2019-12-14T07:03:52.312" v="3542"/>
          <ac:spMkLst>
            <pc:docMk/>
            <pc:sldMk cId="1196135021" sldId="513"/>
            <ac:spMk id="9" creationId="{15E1B2EC-717D-4106-981A-0D38854C8F4C}"/>
          </ac:spMkLst>
        </pc:spChg>
        <pc:spChg chg="add del mod">
          <ac:chgData name="Sean Feldman" userId="c0f75423fe67f72e" providerId="LiveId" clId="{159819AE-3381-4CD3-ADA4-EC4C3E111DFA}" dt="2019-12-14T07:04:12.568" v="3985"/>
          <ac:spMkLst>
            <pc:docMk/>
            <pc:sldMk cId="1196135021" sldId="513"/>
            <ac:spMk id="10" creationId="{65ADE897-0455-4E68-84F5-2525948678BA}"/>
          </ac:spMkLst>
        </pc:spChg>
        <pc:spChg chg="add del mod">
          <ac:chgData name="Sean Feldman" userId="c0f75423fe67f72e" providerId="LiveId" clId="{159819AE-3381-4CD3-ADA4-EC4C3E111DFA}" dt="2019-12-14T07:04:47.229" v="4424"/>
          <ac:spMkLst>
            <pc:docMk/>
            <pc:sldMk cId="1196135021" sldId="513"/>
            <ac:spMk id="11" creationId="{E95D9BF8-0703-43E1-8F83-FB4F01D703F8}"/>
          </ac:spMkLst>
        </pc:spChg>
        <pc:spChg chg="add mod">
          <ac:chgData name="Sean Feldman" userId="c0f75423fe67f72e" providerId="LiveId" clId="{159819AE-3381-4CD3-ADA4-EC4C3E111DFA}" dt="2019-12-14T07:04:47.230" v="4427"/>
          <ac:spMkLst>
            <pc:docMk/>
            <pc:sldMk cId="1196135021" sldId="513"/>
            <ac:spMk id="12" creationId="{65F53C69-1770-4DCD-A6CF-E3E72B84C3EC}"/>
          </ac:spMkLst>
        </pc:spChg>
      </pc:sldChg>
      <pc:sldChg chg="addSp delSp modSp">
        <pc:chgData name="Sean Feldman" userId="c0f75423fe67f72e" providerId="LiveId" clId="{159819AE-3381-4CD3-ADA4-EC4C3E111DFA}" dt="2019-12-14T07:04:47.272" v="4537"/>
        <pc:sldMkLst>
          <pc:docMk/>
          <pc:sldMk cId="4035563909" sldId="514"/>
        </pc:sldMkLst>
        <pc:spChg chg="add del mod">
          <ac:chgData name="Sean Feldman" userId="c0f75423fe67f72e" providerId="LiveId" clId="{159819AE-3381-4CD3-ADA4-EC4C3E111DFA}" dt="2019-12-14T07:00:16.950" v="1398"/>
          <ac:spMkLst>
            <pc:docMk/>
            <pc:sldMk cId="4035563909" sldId="514"/>
            <ac:spMk id="4" creationId="{9FEA0446-081F-4847-8E20-55BC13F96145}"/>
          </ac:spMkLst>
        </pc:spChg>
        <pc:spChg chg="add del mod">
          <ac:chgData name="Sean Feldman" userId="c0f75423fe67f72e" providerId="LiveId" clId="{159819AE-3381-4CD3-ADA4-EC4C3E111DFA}" dt="2019-12-14T07:02:52.749" v="1819"/>
          <ac:spMkLst>
            <pc:docMk/>
            <pc:sldMk cId="4035563909" sldId="514"/>
            <ac:spMk id="5" creationId="{92D0FDC6-D825-4388-9F5B-062D9F45D207}"/>
          </ac:spMkLst>
        </pc:spChg>
        <pc:spChg chg="add del mod">
          <ac:chgData name="Sean Feldman" userId="c0f75423fe67f72e" providerId="LiveId" clId="{159819AE-3381-4CD3-ADA4-EC4C3E111DFA}" dt="2019-12-14T07:03:20.576" v="2280"/>
          <ac:spMkLst>
            <pc:docMk/>
            <pc:sldMk cId="4035563909" sldId="514"/>
            <ac:spMk id="6" creationId="{7490C747-DE70-4FAB-8E5E-72D183BC43BB}"/>
          </ac:spMkLst>
        </pc:spChg>
        <pc:spChg chg="add del mod">
          <ac:chgData name="Sean Feldman" userId="c0f75423fe67f72e" providerId="LiveId" clId="{159819AE-3381-4CD3-ADA4-EC4C3E111DFA}" dt="2019-12-14T07:03:41.319" v="2770"/>
          <ac:spMkLst>
            <pc:docMk/>
            <pc:sldMk cId="4035563909" sldId="514"/>
            <ac:spMk id="7" creationId="{D59120F2-2F79-478D-9C53-95DD8C6E643D}"/>
          </ac:spMkLst>
        </pc:spChg>
        <pc:spChg chg="add del mod">
          <ac:chgData name="Sean Feldman" userId="c0f75423fe67f72e" providerId="LiveId" clId="{159819AE-3381-4CD3-ADA4-EC4C3E111DFA}" dt="2019-12-14T07:03:48.326" v="3191"/>
          <ac:spMkLst>
            <pc:docMk/>
            <pc:sldMk cId="4035563909" sldId="514"/>
            <ac:spMk id="8" creationId="{0DAA9F3E-EA0B-4BAA-B207-AE74A2A3A47D}"/>
          </ac:spMkLst>
        </pc:spChg>
        <pc:spChg chg="add del mod">
          <ac:chgData name="Sean Feldman" userId="c0f75423fe67f72e" providerId="LiveId" clId="{159819AE-3381-4CD3-ADA4-EC4C3E111DFA}" dt="2019-12-14T07:03:52.354" v="3652"/>
          <ac:spMkLst>
            <pc:docMk/>
            <pc:sldMk cId="4035563909" sldId="514"/>
            <ac:spMk id="9" creationId="{67EB7F70-5286-4536-976D-24B7032BB0A6}"/>
          </ac:spMkLst>
        </pc:spChg>
        <pc:spChg chg="add del mod">
          <ac:chgData name="Sean Feldman" userId="c0f75423fe67f72e" providerId="LiveId" clId="{159819AE-3381-4CD3-ADA4-EC4C3E111DFA}" dt="2019-12-14T07:04:12.599" v="4073"/>
          <ac:spMkLst>
            <pc:docMk/>
            <pc:sldMk cId="4035563909" sldId="514"/>
            <ac:spMk id="10" creationId="{DD122C89-D039-4F23-A488-2FE8E96AC16F}"/>
          </ac:spMkLst>
        </pc:spChg>
        <pc:spChg chg="add del mod">
          <ac:chgData name="Sean Feldman" userId="c0f75423fe67f72e" providerId="LiveId" clId="{159819AE-3381-4CD3-ADA4-EC4C3E111DFA}" dt="2019-12-14T07:04:47.271" v="4534"/>
          <ac:spMkLst>
            <pc:docMk/>
            <pc:sldMk cId="4035563909" sldId="514"/>
            <ac:spMk id="11" creationId="{0DE546B1-46EF-4468-885E-89ED4C238B36}"/>
          </ac:spMkLst>
        </pc:spChg>
        <pc:spChg chg="add mod">
          <ac:chgData name="Sean Feldman" userId="c0f75423fe67f72e" providerId="LiveId" clId="{159819AE-3381-4CD3-ADA4-EC4C3E111DFA}" dt="2019-12-14T07:04:47.272" v="4537"/>
          <ac:spMkLst>
            <pc:docMk/>
            <pc:sldMk cId="4035563909" sldId="514"/>
            <ac:spMk id="12" creationId="{ECC09169-07B2-461B-856E-9F2ECF8D4061}"/>
          </ac:spMkLst>
        </pc:spChg>
      </pc:sldChg>
      <pc:sldChg chg="addSp delSp modSp">
        <pc:chgData name="Sean Feldman" userId="c0f75423fe67f72e" providerId="LiveId" clId="{159819AE-3381-4CD3-ADA4-EC4C3E111DFA}" dt="2019-12-14T07:04:47.244" v="4462"/>
        <pc:sldMkLst>
          <pc:docMk/>
          <pc:sldMk cId="2597099861" sldId="515"/>
        </pc:sldMkLst>
        <pc:spChg chg="add del mod">
          <ac:chgData name="Sean Feldman" userId="c0f75423fe67f72e" providerId="LiveId" clId="{159819AE-3381-4CD3-ADA4-EC4C3E111DFA}" dt="2019-12-14T07:00:16.921" v="1323"/>
          <ac:spMkLst>
            <pc:docMk/>
            <pc:sldMk cId="2597099861" sldId="515"/>
            <ac:spMk id="4" creationId="{FE025551-2529-44BB-BDCD-40B11D639BF9}"/>
          </ac:spMkLst>
        </pc:spChg>
        <pc:spChg chg="add del mod">
          <ac:chgData name="Sean Feldman" userId="c0f75423fe67f72e" providerId="LiveId" clId="{159819AE-3381-4CD3-ADA4-EC4C3E111DFA}" dt="2019-12-14T07:02:52.730" v="1759"/>
          <ac:spMkLst>
            <pc:docMk/>
            <pc:sldMk cId="2597099861" sldId="515"/>
            <ac:spMk id="5" creationId="{2969F01E-73E6-4472-A6B3-B33EC0F7BE36}"/>
          </ac:spMkLst>
        </pc:spChg>
        <pc:spChg chg="add del mod">
          <ac:chgData name="Sean Feldman" userId="c0f75423fe67f72e" providerId="LiveId" clId="{159819AE-3381-4CD3-ADA4-EC4C3E111DFA}" dt="2019-12-14T07:03:20.546" v="2205"/>
          <ac:spMkLst>
            <pc:docMk/>
            <pc:sldMk cId="2597099861" sldId="515"/>
            <ac:spMk id="6" creationId="{2FCF6CCA-4521-4217-BF59-914DFCE0DB6B}"/>
          </ac:spMkLst>
        </pc:spChg>
        <pc:spChg chg="add del mod">
          <ac:chgData name="Sean Feldman" userId="c0f75423fe67f72e" providerId="LiveId" clId="{159819AE-3381-4CD3-ADA4-EC4C3E111DFA}" dt="2019-12-14T07:03:41.291" v="2695"/>
          <ac:spMkLst>
            <pc:docMk/>
            <pc:sldMk cId="2597099861" sldId="515"/>
            <ac:spMk id="7" creationId="{1E057FF0-6028-4678-995F-D9EFCB15EF73}"/>
          </ac:spMkLst>
        </pc:spChg>
        <pc:spChg chg="add del mod">
          <ac:chgData name="Sean Feldman" userId="c0f75423fe67f72e" providerId="LiveId" clId="{159819AE-3381-4CD3-ADA4-EC4C3E111DFA}" dt="2019-12-14T07:03:48.305" v="3131"/>
          <ac:spMkLst>
            <pc:docMk/>
            <pc:sldMk cId="2597099861" sldId="515"/>
            <ac:spMk id="8" creationId="{9E053D51-9432-4CEE-9F3F-99C70E746B89}"/>
          </ac:spMkLst>
        </pc:spChg>
        <pc:spChg chg="add del mod">
          <ac:chgData name="Sean Feldman" userId="c0f75423fe67f72e" providerId="LiveId" clId="{159819AE-3381-4CD3-ADA4-EC4C3E111DFA}" dt="2019-12-14T07:03:52.325" v="3577"/>
          <ac:spMkLst>
            <pc:docMk/>
            <pc:sldMk cId="2597099861" sldId="515"/>
            <ac:spMk id="9" creationId="{D8F615C1-13A8-4E88-8C41-E9168759F3C1}"/>
          </ac:spMkLst>
        </pc:spChg>
        <pc:spChg chg="add del mod">
          <ac:chgData name="Sean Feldman" userId="c0f75423fe67f72e" providerId="LiveId" clId="{159819AE-3381-4CD3-ADA4-EC4C3E111DFA}" dt="2019-12-14T07:04:12.578" v="4013"/>
          <ac:spMkLst>
            <pc:docMk/>
            <pc:sldMk cId="2597099861" sldId="515"/>
            <ac:spMk id="10" creationId="{4735D042-2B06-4CE7-B3E9-C66BF18C8366}"/>
          </ac:spMkLst>
        </pc:spChg>
        <pc:spChg chg="add del mod">
          <ac:chgData name="Sean Feldman" userId="c0f75423fe67f72e" providerId="LiveId" clId="{159819AE-3381-4CD3-ADA4-EC4C3E111DFA}" dt="2019-12-14T07:04:47.242" v="4459"/>
          <ac:spMkLst>
            <pc:docMk/>
            <pc:sldMk cId="2597099861" sldId="515"/>
            <ac:spMk id="11" creationId="{3CCD41AC-67EC-4E2E-8A66-511871AD5242}"/>
          </ac:spMkLst>
        </pc:spChg>
        <pc:spChg chg="add mod">
          <ac:chgData name="Sean Feldman" userId="c0f75423fe67f72e" providerId="LiveId" clId="{159819AE-3381-4CD3-ADA4-EC4C3E111DFA}" dt="2019-12-14T07:04:47.244" v="4462"/>
          <ac:spMkLst>
            <pc:docMk/>
            <pc:sldMk cId="2597099861" sldId="515"/>
            <ac:spMk id="12" creationId="{138BE455-56AA-47FE-8692-DC63554D9646}"/>
          </ac:spMkLst>
        </pc:spChg>
      </pc:sldChg>
      <pc:sldChg chg="addSp delSp modSp">
        <pc:chgData name="Sean Feldman" userId="c0f75423fe67f72e" providerId="LiveId" clId="{159819AE-3381-4CD3-ADA4-EC4C3E111DFA}" dt="2019-12-14T07:04:47.232" v="4432"/>
        <pc:sldMkLst>
          <pc:docMk/>
          <pc:sldMk cId="956531207" sldId="516"/>
        </pc:sldMkLst>
        <pc:spChg chg="add del mod">
          <ac:chgData name="Sean Feldman" userId="c0f75423fe67f72e" providerId="LiveId" clId="{159819AE-3381-4CD3-ADA4-EC4C3E111DFA}" dt="2019-12-14T07:00:16.911" v="1293"/>
          <ac:spMkLst>
            <pc:docMk/>
            <pc:sldMk cId="956531207" sldId="516"/>
            <ac:spMk id="4" creationId="{BD52BEAF-A3B5-4BBF-98F3-171FFF434B6C}"/>
          </ac:spMkLst>
        </pc:spChg>
        <pc:spChg chg="add del mod">
          <ac:chgData name="Sean Feldman" userId="c0f75423fe67f72e" providerId="LiveId" clId="{159819AE-3381-4CD3-ADA4-EC4C3E111DFA}" dt="2019-12-14T07:02:52.722" v="1735"/>
          <ac:spMkLst>
            <pc:docMk/>
            <pc:sldMk cId="956531207" sldId="516"/>
            <ac:spMk id="5" creationId="{F24ABDD0-DEA8-4FC1-A498-D64E344272AE}"/>
          </ac:spMkLst>
        </pc:spChg>
        <pc:spChg chg="add del mod">
          <ac:chgData name="Sean Feldman" userId="c0f75423fe67f72e" providerId="LiveId" clId="{159819AE-3381-4CD3-ADA4-EC4C3E111DFA}" dt="2019-12-14T07:03:20.534" v="2175"/>
          <ac:spMkLst>
            <pc:docMk/>
            <pc:sldMk cId="956531207" sldId="516"/>
            <ac:spMk id="6" creationId="{F5CD902A-DC11-46CD-B4D7-48BE518054C8}"/>
          </ac:spMkLst>
        </pc:spChg>
        <pc:spChg chg="add del mod">
          <ac:chgData name="Sean Feldman" userId="c0f75423fe67f72e" providerId="LiveId" clId="{159819AE-3381-4CD3-ADA4-EC4C3E111DFA}" dt="2019-12-14T07:03:41.279" v="2665"/>
          <ac:spMkLst>
            <pc:docMk/>
            <pc:sldMk cId="956531207" sldId="516"/>
            <ac:spMk id="7" creationId="{9541F896-34AC-48B9-B88D-8A9033045499}"/>
          </ac:spMkLst>
        </pc:spChg>
        <pc:spChg chg="add del mod">
          <ac:chgData name="Sean Feldman" userId="c0f75423fe67f72e" providerId="LiveId" clId="{159819AE-3381-4CD3-ADA4-EC4C3E111DFA}" dt="2019-12-14T07:03:48.297" v="3107"/>
          <ac:spMkLst>
            <pc:docMk/>
            <pc:sldMk cId="956531207" sldId="516"/>
            <ac:spMk id="8" creationId="{4121AF17-4C3E-43D8-9967-194E61557479}"/>
          </ac:spMkLst>
        </pc:spChg>
        <pc:spChg chg="add del mod">
          <ac:chgData name="Sean Feldman" userId="c0f75423fe67f72e" providerId="LiveId" clId="{159819AE-3381-4CD3-ADA4-EC4C3E111DFA}" dt="2019-12-14T07:03:52.314" v="3547"/>
          <ac:spMkLst>
            <pc:docMk/>
            <pc:sldMk cId="956531207" sldId="516"/>
            <ac:spMk id="9" creationId="{5CE2EEA7-34D6-4536-BD38-B60B0ACB6397}"/>
          </ac:spMkLst>
        </pc:spChg>
        <pc:spChg chg="add del mod">
          <ac:chgData name="Sean Feldman" userId="c0f75423fe67f72e" providerId="LiveId" clId="{159819AE-3381-4CD3-ADA4-EC4C3E111DFA}" dt="2019-12-14T07:04:12.570" v="3989"/>
          <ac:spMkLst>
            <pc:docMk/>
            <pc:sldMk cId="956531207" sldId="516"/>
            <ac:spMk id="10" creationId="{23355727-0C69-4681-878B-18E5556B3F86}"/>
          </ac:spMkLst>
        </pc:spChg>
        <pc:spChg chg="add del mod">
          <ac:chgData name="Sean Feldman" userId="c0f75423fe67f72e" providerId="LiveId" clId="{159819AE-3381-4CD3-ADA4-EC4C3E111DFA}" dt="2019-12-14T07:04:47.231" v="4429"/>
          <ac:spMkLst>
            <pc:docMk/>
            <pc:sldMk cId="956531207" sldId="516"/>
            <ac:spMk id="11" creationId="{87B68DD3-CE09-49B8-A8D9-993ED1E801E1}"/>
          </ac:spMkLst>
        </pc:spChg>
        <pc:spChg chg="add mod">
          <ac:chgData name="Sean Feldman" userId="c0f75423fe67f72e" providerId="LiveId" clId="{159819AE-3381-4CD3-ADA4-EC4C3E111DFA}" dt="2019-12-14T07:04:47.232" v="4432"/>
          <ac:spMkLst>
            <pc:docMk/>
            <pc:sldMk cId="956531207" sldId="516"/>
            <ac:spMk id="12" creationId="{C24F8274-E161-43CA-B760-2369BDFE87C5}"/>
          </ac:spMkLst>
        </pc:spChg>
      </pc:sldChg>
      <pc:sldChg chg="addSp delSp modSp">
        <pc:chgData name="Sean Feldman" userId="c0f75423fe67f72e" providerId="LiveId" clId="{159819AE-3381-4CD3-ADA4-EC4C3E111DFA}" dt="2019-12-14T07:04:47.255" v="4492"/>
        <pc:sldMkLst>
          <pc:docMk/>
          <pc:sldMk cId="366700064" sldId="517"/>
        </pc:sldMkLst>
        <pc:spChg chg="add del mod">
          <ac:chgData name="Sean Feldman" userId="c0f75423fe67f72e" providerId="LiveId" clId="{159819AE-3381-4CD3-ADA4-EC4C3E111DFA}" dt="2019-12-14T07:00:16.933" v="1353"/>
          <ac:spMkLst>
            <pc:docMk/>
            <pc:sldMk cId="366700064" sldId="517"/>
            <ac:spMk id="4" creationId="{E824FBED-C359-4F72-920B-BA6289AB5B9D}"/>
          </ac:spMkLst>
        </pc:spChg>
        <pc:spChg chg="add del mod">
          <ac:chgData name="Sean Feldman" userId="c0f75423fe67f72e" providerId="LiveId" clId="{159819AE-3381-4CD3-ADA4-EC4C3E111DFA}" dt="2019-12-14T07:02:52.737" v="1783"/>
          <ac:spMkLst>
            <pc:docMk/>
            <pc:sldMk cId="366700064" sldId="517"/>
            <ac:spMk id="5" creationId="{CECFA3C2-E791-442A-B4F3-705C42EF9856}"/>
          </ac:spMkLst>
        </pc:spChg>
        <pc:spChg chg="add del mod">
          <ac:chgData name="Sean Feldman" userId="c0f75423fe67f72e" providerId="LiveId" clId="{159819AE-3381-4CD3-ADA4-EC4C3E111DFA}" dt="2019-12-14T07:03:20.558" v="2235"/>
          <ac:spMkLst>
            <pc:docMk/>
            <pc:sldMk cId="366700064" sldId="517"/>
            <ac:spMk id="6" creationId="{F7D5D4A9-8E6C-4FAD-81C2-8CCF2101AB20}"/>
          </ac:spMkLst>
        </pc:spChg>
        <pc:spChg chg="add del mod">
          <ac:chgData name="Sean Feldman" userId="c0f75423fe67f72e" providerId="LiveId" clId="{159819AE-3381-4CD3-ADA4-EC4C3E111DFA}" dt="2019-12-14T07:03:41.302" v="2725"/>
          <ac:spMkLst>
            <pc:docMk/>
            <pc:sldMk cId="366700064" sldId="517"/>
            <ac:spMk id="7" creationId="{D675A8B2-7091-4DBA-9C15-60F70EECAD1C}"/>
          </ac:spMkLst>
        </pc:spChg>
        <pc:spChg chg="add del mod">
          <ac:chgData name="Sean Feldman" userId="c0f75423fe67f72e" providerId="LiveId" clId="{159819AE-3381-4CD3-ADA4-EC4C3E111DFA}" dt="2019-12-14T07:03:48.314" v="3155"/>
          <ac:spMkLst>
            <pc:docMk/>
            <pc:sldMk cId="366700064" sldId="517"/>
            <ac:spMk id="8" creationId="{DF6BB1AC-8F6A-4C04-BD65-32608E48ECC4}"/>
          </ac:spMkLst>
        </pc:spChg>
        <pc:spChg chg="add del mod">
          <ac:chgData name="Sean Feldman" userId="c0f75423fe67f72e" providerId="LiveId" clId="{159819AE-3381-4CD3-ADA4-EC4C3E111DFA}" dt="2019-12-14T07:03:52.336" v="3607"/>
          <ac:spMkLst>
            <pc:docMk/>
            <pc:sldMk cId="366700064" sldId="517"/>
            <ac:spMk id="9" creationId="{B3C3FD49-9981-49D8-98B3-08F3F7E52AA1}"/>
          </ac:spMkLst>
        </pc:spChg>
        <pc:spChg chg="add del mod">
          <ac:chgData name="Sean Feldman" userId="c0f75423fe67f72e" providerId="LiveId" clId="{159819AE-3381-4CD3-ADA4-EC4C3E111DFA}" dt="2019-12-14T07:04:12.587" v="4037"/>
          <ac:spMkLst>
            <pc:docMk/>
            <pc:sldMk cId="366700064" sldId="517"/>
            <ac:spMk id="10" creationId="{0C7D3BA5-595B-465A-9703-F3D4304FDE7E}"/>
          </ac:spMkLst>
        </pc:spChg>
        <pc:spChg chg="add del mod">
          <ac:chgData name="Sean Feldman" userId="c0f75423fe67f72e" providerId="LiveId" clId="{159819AE-3381-4CD3-ADA4-EC4C3E111DFA}" dt="2019-12-14T07:04:47.254" v="4489"/>
          <ac:spMkLst>
            <pc:docMk/>
            <pc:sldMk cId="366700064" sldId="517"/>
            <ac:spMk id="11" creationId="{AA0D2889-235A-4BF0-B2C5-CECD7ABF2BBE}"/>
          </ac:spMkLst>
        </pc:spChg>
        <pc:spChg chg="add mod">
          <ac:chgData name="Sean Feldman" userId="c0f75423fe67f72e" providerId="LiveId" clId="{159819AE-3381-4CD3-ADA4-EC4C3E111DFA}" dt="2019-12-14T07:04:47.255" v="4492"/>
          <ac:spMkLst>
            <pc:docMk/>
            <pc:sldMk cId="366700064" sldId="517"/>
            <ac:spMk id="12" creationId="{AA490B40-F5FF-4B73-A255-8CF8B585D1E7}"/>
          </ac:spMkLst>
        </pc:spChg>
      </pc:sldChg>
      <pc:sldChg chg="addSp delSp modSp">
        <pc:chgData name="Sean Feldman" userId="c0f75423fe67f72e" providerId="LiveId" clId="{159819AE-3381-4CD3-ADA4-EC4C3E111DFA}" dt="2019-12-14T07:04:47.280" v="4557"/>
        <pc:sldMkLst>
          <pc:docMk/>
          <pc:sldMk cId="935287286" sldId="518"/>
        </pc:sldMkLst>
        <pc:spChg chg="add del mod">
          <ac:chgData name="Sean Feldman" userId="c0f75423fe67f72e" providerId="LiveId" clId="{159819AE-3381-4CD3-ADA4-EC4C3E111DFA}" dt="2019-12-14T07:00:16.958" v="1418"/>
          <ac:spMkLst>
            <pc:docMk/>
            <pc:sldMk cId="935287286" sldId="518"/>
            <ac:spMk id="4" creationId="{707B7B35-7095-4F50-8576-2E1E2D2E06AC}"/>
          </ac:spMkLst>
        </pc:spChg>
        <pc:spChg chg="add del mod">
          <ac:chgData name="Sean Feldman" userId="c0f75423fe67f72e" providerId="LiveId" clId="{159819AE-3381-4CD3-ADA4-EC4C3E111DFA}" dt="2019-12-14T07:02:52.754" v="1835"/>
          <ac:spMkLst>
            <pc:docMk/>
            <pc:sldMk cId="935287286" sldId="518"/>
            <ac:spMk id="5" creationId="{01DACCF2-A5A1-4FAE-86F8-210B1E33C9E4}"/>
          </ac:spMkLst>
        </pc:spChg>
        <pc:spChg chg="add del mod">
          <ac:chgData name="Sean Feldman" userId="c0f75423fe67f72e" providerId="LiveId" clId="{159819AE-3381-4CD3-ADA4-EC4C3E111DFA}" dt="2019-12-14T07:03:20.584" v="2300"/>
          <ac:spMkLst>
            <pc:docMk/>
            <pc:sldMk cId="935287286" sldId="518"/>
            <ac:spMk id="6" creationId="{1AB43FBF-E5AA-48FB-90D9-95FD71153C96}"/>
          </ac:spMkLst>
        </pc:spChg>
        <pc:spChg chg="add del mod">
          <ac:chgData name="Sean Feldman" userId="c0f75423fe67f72e" providerId="LiveId" clId="{159819AE-3381-4CD3-ADA4-EC4C3E111DFA}" dt="2019-12-14T07:03:41.326" v="2790"/>
          <ac:spMkLst>
            <pc:docMk/>
            <pc:sldMk cId="935287286" sldId="518"/>
            <ac:spMk id="7" creationId="{0AB51B48-1EDB-46EF-962F-4FB28CA148D2}"/>
          </ac:spMkLst>
        </pc:spChg>
        <pc:spChg chg="add del mod">
          <ac:chgData name="Sean Feldman" userId="c0f75423fe67f72e" providerId="LiveId" clId="{159819AE-3381-4CD3-ADA4-EC4C3E111DFA}" dt="2019-12-14T07:03:48.332" v="3207"/>
          <ac:spMkLst>
            <pc:docMk/>
            <pc:sldMk cId="935287286" sldId="518"/>
            <ac:spMk id="8" creationId="{FD944B88-6098-4330-883A-26BEED2DA940}"/>
          </ac:spMkLst>
        </pc:spChg>
        <pc:spChg chg="add del mod">
          <ac:chgData name="Sean Feldman" userId="c0f75423fe67f72e" providerId="LiveId" clId="{159819AE-3381-4CD3-ADA4-EC4C3E111DFA}" dt="2019-12-14T07:03:52.362" v="3672"/>
          <ac:spMkLst>
            <pc:docMk/>
            <pc:sldMk cId="935287286" sldId="518"/>
            <ac:spMk id="9" creationId="{753CBC4A-E84F-4D14-B6B7-8494922CFA8A}"/>
          </ac:spMkLst>
        </pc:spChg>
        <pc:spChg chg="add del mod">
          <ac:chgData name="Sean Feldman" userId="c0f75423fe67f72e" providerId="LiveId" clId="{159819AE-3381-4CD3-ADA4-EC4C3E111DFA}" dt="2019-12-14T07:04:12.605" v="4089"/>
          <ac:spMkLst>
            <pc:docMk/>
            <pc:sldMk cId="935287286" sldId="518"/>
            <ac:spMk id="10" creationId="{A674ABE6-223D-4479-93C4-442A527ABD5B}"/>
          </ac:spMkLst>
        </pc:spChg>
        <pc:spChg chg="add del mod">
          <ac:chgData name="Sean Feldman" userId="c0f75423fe67f72e" providerId="LiveId" clId="{159819AE-3381-4CD3-ADA4-EC4C3E111DFA}" dt="2019-12-14T07:04:47.279" v="4554"/>
          <ac:spMkLst>
            <pc:docMk/>
            <pc:sldMk cId="935287286" sldId="518"/>
            <ac:spMk id="11" creationId="{B2606454-9060-414E-BBB1-6882D2B838BA}"/>
          </ac:spMkLst>
        </pc:spChg>
        <pc:spChg chg="add mod">
          <ac:chgData name="Sean Feldman" userId="c0f75423fe67f72e" providerId="LiveId" clId="{159819AE-3381-4CD3-ADA4-EC4C3E111DFA}" dt="2019-12-14T07:04:47.280" v="4557"/>
          <ac:spMkLst>
            <pc:docMk/>
            <pc:sldMk cId="935287286" sldId="518"/>
            <ac:spMk id="12" creationId="{B7A75141-366C-47A8-9FEB-214D391F7A00}"/>
          </ac:spMkLst>
        </pc:spChg>
      </pc:sldChg>
      <pc:sldChg chg="addSp delSp modSp">
        <pc:chgData name="Sean Feldman" userId="c0f75423fe67f72e" providerId="LiveId" clId="{159819AE-3381-4CD3-ADA4-EC4C3E111DFA}" dt="2019-12-14T07:04:47.292" v="4587"/>
        <pc:sldMkLst>
          <pc:docMk/>
          <pc:sldMk cId="1969415790" sldId="519"/>
        </pc:sldMkLst>
        <pc:spChg chg="mod">
          <ac:chgData name="Sean Feldman" userId="c0f75423fe67f72e" providerId="LiveId" clId="{159819AE-3381-4CD3-ADA4-EC4C3E111DFA}" dt="2019-12-13T13:27:32.783" v="26" actId="20577"/>
          <ac:spMkLst>
            <pc:docMk/>
            <pc:sldMk cId="1969415790" sldId="519"/>
            <ac:spMk id="2" creationId="{829D3E65-750F-4A5D-BA41-0AA2A2CF75A7}"/>
          </ac:spMkLst>
        </pc:spChg>
        <pc:spChg chg="add del mod">
          <ac:chgData name="Sean Feldman" userId="c0f75423fe67f72e" providerId="LiveId" clId="{159819AE-3381-4CD3-ADA4-EC4C3E111DFA}" dt="2019-12-14T07:00:16.970" v="1448"/>
          <ac:spMkLst>
            <pc:docMk/>
            <pc:sldMk cId="1969415790" sldId="519"/>
            <ac:spMk id="4" creationId="{3F21F431-7861-4AD3-941E-750246C90167}"/>
          </ac:spMkLst>
        </pc:spChg>
        <pc:spChg chg="add del mod">
          <ac:chgData name="Sean Feldman" userId="c0f75423fe67f72e" providerId="LiveId" clId="{159819AE-3381-4CD3-ADA4-EC4C3E111DFA}" dt="2019-12-14T07:02:52.762" v="1859"/>
          <ac:spMkLst>
            <pc:docMk/>
            <pc:sldMk cId="1969415790" sldId="519"/>
            <ac:spMk id="5" creationId="{5CEA05C1-0C61-4234-9B1B-CFBA24256CD3}"/>
          </ac:spMkLst>
        </pc:spChg>
        <pc:spChg chg="add del mod">
          <ac:chgData name="Sean Feldman" userId="c0f75423fe67f72e" providerId="LiveId" clId="{159819AE-3381-4CD3-ADA4-EC4C3E111DFA}" dt="2019-12-14T07:03:20.595" v="2330"/>
          <ac:spMkLst>
            <pc:docMk/>
            <pc:sldMk cId="1969415790" sldId="519"/>
            <ac:spMk id="6" creationId="{4550674D-645D-4965-B71C-11412C89B997}"/>
          </ac:spMkLst>
        </pc:spChg>
        <pc:spChg chg="add del mod">
          <ac:chgData name="Sean Feldman" userId="c0f75423fe67f72e" providerId="LiveId" clId="{159819AE-3381-4CD3-ADA4-EC4C3E111DFA}" dt="2019-12-14T07:03:41.337" v="2820"/>
          <ac:spMkLst>
            <pc:docMk/>
            <pc:sldMk cId="1969415790" sldId="519"/>
            <ac:spMk id="7" creationId="{1EC1C921-FDD9-4216-8C8F-475A8A5A95FE}"/>
          </ac:spMkLst>
        </pc:spChg>
        <pc:spChg chg="add del mod">
          <ac:chgData name="Sean Feldman" userId="c0f75423fe67f72e" providerId="LiveId" clId="{159819AE-3381-4CD3-ADA4-EC4C3E111DFA}" dt="2019-12-14T07:03:48.340" v="3231"/>
          <ac:spMkLst>
            <pc:docMk/>
            <pc:sldMk cId="1969415790" sldId="519"/>
            <ac:spMk id="8" creationId="{E431D718-EFB9-4C23-9A6C-FEAE0F111CC7}"/>
          </ac:spMkLst>
        </pc:spChg>
        <pc:spChg chg="add del mod">
          <ac:chgData name="Sean Feldman" userId="c0f75423fe67f72e" providerId="LiveId" clId="{159819AE-3381-4CD3-ADA4-EC4C3E111DFA}" dt="2019-12-14T07:03:52.373" v="3702"/>
          <ac:spMkLst>
            <pc:docMk/>
            <pc:sldMk cId="1969415790" sldId="519"/>
            <ac:spMk id="9" creationId="{CD4460FF-509F-42EE-867D-DCF627677D6F}"/>
          </ac:spMkLst>
        </pc:spChg>
        <pc:spChg chg="add del mod">
          <ac:chgData name="Sean Feldman" userId="c0f75423fe67f72e" providerId="LiveId" clId="{159819AE-3381-4CD3-ADA4-EC4C3E111DFA}" dt="2019-12-14T07:04:12.613" v="4113"/>
          <ac:spMkLst>
            <pc:docMk/>
            <pc:sldMk cId="1969415790" sldId="519"/>
            <ac:spMk id="10" creationId="{B1E337F9-6CD6-46E1-A169-961A00C835EA}"/>
          </ac:spMkLst>
        </pc:spChg>
        <pc:spChg chg="add del mod">
          <ac:chgData name="Sean Feldman" userId="c0f75423fe67f72e" providerId="LiveId" clId="{159819AE-3381-4CD3-ADA4-EC4C3E111DFA}" dt="2019-12-14T07:04:47.291" v="4584"/>
          <ac:spMkLst>
            <pc:docMk/>
            <pc:sldMk cId="1969415790" sldId="519"/>
            <ac:spMk id="11" creationId="{44A89030-C002-4A49-A0DE-A84F55938FB7}"/>
          </ac:spMkLst>
        </pc:spChg>
        <pc:spChg chg="add mod">
          <ac:chgData name="Sean Feldman" userId="c0f75423fe67f72e" providerId="LiveId" clId="{159819AE-3381-4CD3-ADA4-EC4C3E111DFA}" dt="2019-12-14T07:04:47.292" v="4587"/>
          <ac:spMkLst>
            <pc:docMk/>
            <pc:sldMk cId="1969415790" sldId="519"/>
            <ac:spMk id="12" creationId="{60ADE56B-38EE-40C5-9701-E8B555993C5F}"/>
          </ac:spMkLst>
        </pc:spChg>
      </pc:sldChg>
      <pc:sldChg chg="addSp delSp modSp">
        <pc:chgData name="Sean Feldman" userId="c0f75423fe67f72e" providerId="LiveId" clId="{159819AE-3381-4CD3-ADA4-EC4C3E111DFA}" dt="2019-12-14T07:04:47.298" v="4602"/>
        <pc:sldMkLst>
          <pc:docMk/>
          <pc:sldMk cId="2850071055" sldId="520"/>
        </pc:sldMkLst>
        <pc:spChg chg="add del mod">
          <ac:chgData name="Sean Feldman" userId="c0f75423fe67f72e" providerId="LiveId" clId="{159819AE-3381-4CD3-ADA4-EC4C3E111DFA}" dt="2019-12-14T07:00:16.976" v="1463"/>
          <ac:spMkLst>
            <pc:docMk/>
            <pc:sldMk cId="2850071055" sldId="520"/>
            <ac:spMk id="4" creationId="{70294F9E-6278-40E4-B492-5E89205CB0AD}"/>
          </ac:spMkLst>
        </pc:spChg>
        <pc:spChg chg="add del mod">
          <ac:chgData name="Sean Feldman" userId="c0f75423fe67f72e" providerId="LiveId" clId="{159819AE-3381-4CD3-ADA4-EC4C3E111DFA}" dt="2019-12-14T07:02:52.766" v="1871"/>
          <ac:spMkLst>
            <pc:docMk/>
            <pc:sldMk cId="2850071055" sldId="520"/>
            <ac:spMk id="5" creationId="{5A55484C-9FE9-4E97-B448-1CDA2AA5E118}"/>
          </ac:spMkLst>
        </pc:spChg>
        <pc:spChg chg="add del mod">
          <ac:chgData name="Sean Feldman" userId="c0f75423fe67f72e" providerId="LiveId" clId="{159819AE-3381-4CD3-ADA4-EC4C3E111DFA}" dt="2019-12-14T07:03:20.601" v="2345"/>
          <ac:spMkLst>
            <pc:docMk/>
            <pc:sldMk cId="2850071055" sldId="520"/>
            <ac:spMk id="6" creationId="{D0B7DB42-7F73-464C-A77F-129DEFDAB9A4}"/>
          </ac:spMkLst>
        </pc:spChg>
        <pc:spChg chg="add del mod">
          <ac:chgData name="Sean Feldman" userId="c0f75423fe67f72e" providerId="LiveId" clId="{159819AE-3381-4CD3-ADA4-EC4C3E111DFA}" dt="2019-12-14T07:03:41.343" v="2835"/>
          <ac:spMkLst>
            <pc:docMk/>
            <pc:sldMk cId="2850071055" sldId="520"/>
            <ac:spMk id="7" creationId="{AB74D027-E2BC-4A7D-8776-E656427F5697}"/>
          </ac:spMkLst>
        </pc:spChg>
        <pc:spChg chg="add del mod">
          <ac:chgData name="Sean Feldman" userId="c0f75423fe67f72e" providerId="LiveId" clId="{159819AE-3381-4CD3-ADA4-EC4C3E111DFA}" dt="2019-12-14T07:03:48.344" v="3243"/>
          <ac:spMkLst>
            <pc:docMk/>
            <pc:sldMk cId="2850071055" sldId="520"/>
            <ac:spMk id="8" creationId="{AD6056B4-9248-4131-9D5A-C62579C67FE9}"/>
          </ac:spMkLst>
        </pc:spChg>
        <pc:spChg chg="add del mod">
          <ac:chgData name="Sean Feldman" userId="c0f75423fe67f72e" providerId="LiveId" clId="{159819AE-3381-4CD3-ADA4-EC4C3E111DFA}" dt="2019-12-14T07:03:52.379" v="3717"/>
          <ac:spMkLst>
            <pc:docMk/>
            <pc:sldMk cId="2850071055" sldId="520"/>
            <ac:spMk id="9" creationId="{33ECD43E-8A30-4DAC-BD11-FF39D6354453}"/>
          </ac:spMkLst>
        </pc:spChg>
        <pc:spChg chg="add del mod">
          <ac:chgData name="Sean Feldman" userId="c0f75423fe67f72e" providerId="LiveId" clId="{159819AE-3381-4CD3-ADA4-EC4C3E111DFA}" dt="2019-12-14T07:04:12.617" v="4125"/>
          <ac:spMkLst>
            <pc:docMk/>
            <pc:sldMk cId="2850071055" sldId="520"/>
            <ac:spMk id="10" creationId="{D4B3D2C7-97D9-4490-A595-5AB6ECB17463}"/>
          </ac:spMkLst>
        </pc:spChg>
        <pc:spChg chg="add del mod">
          <ac:chgData name="Sean Feldman" userId="c0f75423fe67f72e" providerId="LiveId" clId="{159819AE-3381-4CD3-ADA4-EC4C3E111DFA}" dt="2019-12-14T07:04:47.297" v="4599"/>
          <ac:spMkLst>
            <pc:docMk/>
            <pc:sldMk cId="2850071055" sldId="520"/>
            <ac:spMk id="11" creationId="{BEE0686B-DCAA-4417-9983-41690A083125}"/>
          </ac:spMkLst>
        </pc:spChg>
        <pc:spChg chg="add mod">
          <ac:chgData name="Sean Feldman" userId="c0f75423fe67f72e" providerId="LiveId" clId="{159819AE-3381-4CD3-ADA4-EC4C3E111DFA}" dt="2019-12-14T07:04:47.298" v="4602"/>
          <ac:spMkLst>
            <pc:docMk/>
            <pc:sldMk cId="2850071055" sldId="520"/>
            <ac:spMk id="12" creationId="{37D25D1C-3A2D-44BC-94E1-E5AB389B859D}"/>
          </ac:spMkLst>
        </pc:spChg>
      </pc:sldChg>
      <pc:sldChg chg="addSp delSp modSp">
        <pc:chgData name="Sean Feldman" userId="c0f75423fe67f72e" providerId="LiveId" clId="{159819AE-3381-4CD3-ADA4-EC4C3E111DFA}" dt="2019-12-14T07:04:47.304" v="4617"/>
        <pc:sldMkLst>
          <pc:docMk/>
          <pc:sldMk cId="2147213457" sldId="521"/>
        </pc:sldMkLst>
        <pc:spChg chg="add del mod">
          <ac:chgData name="Sean Feldman" userId="c0f75423fe67f72e" providerId="LiveId" clId="{159819AE-3381-4CD3-ADA4-EC4C3E111DFA}" dt="2019-12-14T07:00:16.982" v="1478"/>
          <ac:spMkLst>
            <pc:docMk/>
            <pc:sldMk cId="2147213457" sldId="521"/>
            <ac:spMk id="4" creationId="{750951AC-85BF-4227-B3C8-F95D6F14E704}"/>
          </ac:spMkLst>
        </pc:spChg>
        <pc:spChg chg="add del mod">
          <ac:chgData name="Sean Feldman" userId="c0f75423fe67f72e" providerId="LiveId" clId="{159819AE-3381-4CD3-ADA4-EC4C3E111DFA}" dt="2019-12-14T07:02:52.770" v="1883"/>
          <ac:spMkLst>
            <pc:docMk/>
            <pc:sldMk cId="2147213457" sldId="521"/>
            <ac:spMk id="5" creationId="{1566748E-80BF-4539-8653-BC84BCCA8A00}"/>
          </ac:spMkLst>
        </pc:spChg>
        <pc:spChg chg="add del mod">
          <ac:chgData name="Sean Feldman" userId="c0f75423fe67f72e" providerId="LiveId" clId="{159819AE-3381-4CD3-ADA4-EC4C3E111DFA}" dt="2019-12-14T07:03:20.606" v="2360"/>
          <ac:spMkLst>
            <pc:docMk/>
            <pc:sldMk cId="2147213457" sldId="521"/>
            <ac:spMk id="6" creationId="{5AD80AB6-5686-4E65-A413-1EDB744CC06A}"/>
          </ac:spMkLst>
        </pc:spChg>
        <pc:spChg chg="add del mod">
          <ac:chgData name="Sean Feldman" userId="c0f75423fe67f72e" providerId="LiveId" clId="{159819AE-3381-4CD3-ADA4-EC4C3E111DFA}" dt="2019-12-14T07:03:41.348" v="2850"/>
          <ac:spMkLst>
            <pc:docMk/>
            <pc:sldMk cId="2147213457" sldId="521"/>
            <ac:spMk id="7" creationId="{4B9A2914-0DA9-46BA-B7FB-43684B719ECA}"/>
          </ac:spMkLst>
        </pc:spChg>
        <pc:spChg chg="add del mod">
          <ac:chgData name="Sean Feldman" userId="c0f75423fe67f72e" providerId="LiveId" clId="{159819AE-3381-4CD3-ADA4-EC4C3E111DFA}" dt="2019-12-14T07:03:48.348" v="3255"/>
          <ac:spMkLst>
            <pc:docMk/>
            <pc:sldMk cId="2147213457" sldId="521"/>
            <ac:spMk id="8" creationId="{536E6EC0-565F-40E3-ADED-CFE6A6ABC605}"/>
          </ac:spMkLst>
        </pc:spChg>
        <pc:spChg chg="add del mod">
          <ac:chgData name="Sean Feldman" userId="c0f75423fe67f72e" providerId="LiveId" clId="{159819AE-3381-4CD3-ADA4-EC4C3E111DFA}" dt="2019-12-14T07:03:52.384" v="3732"/>
          <ac:spMkLst>
            <pc:docMk/>
            <pc:sldMk cId="2147213457" sldId="521"/>
            <ac:spMk id="9" creationId="{FF20E90A-B7D7-4581-8873-CA9FE441A2FB}"/>
          </ac:spMkLst>
        </pc:spChg>
        <pc:spChg chg="add del mod">
          <ac:chgData name="Sean Feldman" userId="c0f75423fe67f72e" providerId="LiveId" clId="{159819AE-3381-4CD3-ADA4-EC4C3E111DFA}" dt="2019-12-14T07:04:12.622" v="4137"/>
          <ac:spMkLst>
            <pc:docMk/>
            <pc:sldMk cId="2147213457" sldId="521"/>
            <ac:spMk id="10" creationId="{FCDC8A38-9F07-494B-B7D7-F65726C3A4DD}"/>
          </ac:spMkLst>
        </pc:spChg>
        <pc:spChg chg="add del mod">
          <ac:chgData name="Sean Feldman" userId="c0f75423fe67f72e" providerId="LiveId" clId="{159819AE-3381-4CD3-ADA4-EC4C3E111DFA}" dt="2019-12-14T07:04:47.303" v="4614"/>
          <ac:spMkLst>
            <pc:docMk/>
            <pc:sldMk cId="2147213457" sldId="521"/>
            <ac:spMk id="11" creationId="{6BFC2FEB-76BF-4672-B298-487BA0133077}"/>
          </ac:spMkLst>
        </pc:spChg>
        <pc:spChg chg="add mod">
          <ac:chgData name="Sean Feldman" userId="c0f75423fe67f72e" providerId="LiveId" clId="{159819AE-3381-4CD3-ADA4-EC4C3E111DFA}" dt="2019-12-14T07:04:47.304" v="4617"/>
          <ac:spMkLst>
            <pc:docMk/>
            <pc:sldMk cId="2147213457" sldId="521"/>
            <ac:spMk id="12" creationId="{64484865-091D-45EC-BCB2-2AC401F499B0}"/>
          </ac:spMkLst>
        </pc:spChg>
      </pc:sldChg>
      <pc:sldChg chg="addSp delSp modSp">
        <pc:chgData name="Sean Feldman" userId="c0f75423fe67f72e" providerId="LiveId" clId="{159819AE-3381-4CD3-ADA4-EC4C3E111DFA}" dt="2019-12-14T07:04:47.306" v="4622"/>
        <pc:sldMkLst>
          <pc:docMk/>
          <pc:sldMk cId="631459766" sldId="522"/>
        </pc:sldMkLst>
        <pc:spChg chg="add del mod">
          <ac:chgData name="Sean Feldman" userId="c0f75423fe67f72e" providerId="LiveId" clId="{159819AE-3381-4CD3-ADA4-EC4C3E111DFA}" dt="2019-12-14T07:00:16.984" v="1483"/>
          <ac:spMkLst>
            <pc:docMk/>
            <pc:sldMk cId="631459766" sldId="522"/>
            <ac:spMk id="4" creationId="{6CEB524D-1D90-4101-90EC-7F3FF8F3C0AA}"/>
          </ac:spMkLst>
        </pc:spChg>
        <pc:spChg chg="add del mod">
          <ac:chgData name="Sean Feldman" userId="c0f75423fe67f72e" providerId="LiveId" clId="{159819AE-3381-4CD3-ADA4-EC4C3E111DFA}" dt="2019-12-14T07:02:52.771" v="1887"/>
          <ac:spMkLst>
            <pc:docMk/>
            <pc:sldMk cId="631459766" sldId="522"/>
            <ac:spMk id="5" creationId="{7DAF59FB-34CE-4D90-97F8-0DA0BC5CAA77}"/>
          </ac:spMkLst>
        </pc:spChg>
        <pc:spChg chg="add del mod">
          <ac:chgData name="Sean Feldman" userId="c0f75423fe67f72e" providerId="LiveId" clId="{159819AE-3381-4CD3-ADA4-EC4C3E111DFA}" dt="2019-12-14T07:03:20.608" v="2365"/>
          <ac:spMkLst>
            <pc:docMk/>
            <pc:sldMk cId="631459766" sldId="522"/>
            <ac:spMk id="6" creationId="{5213F99F-A7D5-46EE-9ABC-B5B6330D4C14}"/>
          </ac:spMkLst>
        </pc:spChg>
        <pc:spChg chg="add del mod">
          <ac:chgData name="Sean Feldman" userId="c0f75423fe67f72e" providerId="LiveId" clId="{159819AE-3381-4CD3-ADA4-EC4C3E111DFA}" dt="2019-12-14T07:03:41.350" v="2855"/>
          <ac:spMkLst>
            <pc:docMk/>
            <pc:sldMk cId="631459766" sldId="522"/>
            <ac:spMk id="7" creationId="{0345E7D0-7228-45D1-8EC8-8F2E0DDAD390}"/>
          </ac:spMkLst>
        </pc:spChg>
        <pc:spChg chg="add del mod">
          <ac:chgData name="Sean Feldman" userId="c0f75423fe67f72e" providerId="LiveId" clId="{159819AE-3381-4CD3-ADA4-EC4C3E111DFA}" dt="2019-12-14T07:03:48.349" v="3259"/>
          <ac:spMkLst>
            <pc:docMk/>
            <pc:sldMk cId="631459766" sldId="522"/>
            <ac:spMk id="8" creationId="{6C298B98-EFBF-41D0-8EEA-8C976FC41EC7}"/>
          </ac:spMkLst>
        </pc:spChg>
        <pc:spChg chg="add del mod">
          <ac:chgData name="Sean Feldman" userId="c0f75423fe67f72e" providerId="LiveId" clId="{159819AE-3381-4CD3-ADA4-EC4C3E111DFA}" dt="2019-12-14T07:03:52.386" v="3737"/>
          <ac:spMkLst>
            <pc:docMk/>
            <pc:sldMk cId="631459766" sldId="522"/>
            <ac:spMk id="9" creationId="{32C3971C-FC77-428D-A771-1FEDC9A752EB}"/>
          </ac:spMkLst>
        </pc:spChg>
        <pc:spChg chg="add del mod">
          <ac:chgData name="Sean Feldman" userId="c0f75423fe67f72e" providerId="LiveId" clId="{159819AE-3381-4CD3-ADA4-EC4C3E111DFA}" dt="2019-12-14T07:04:12.623" v="4141"/>
          <ac:spMkLst>
            <pc:docMk/>
            <pc:sldMk cId="631459766" sldId="522"/>
            <ac:spMk id="10" creationId="{D6EA0499-07D1-471D-B5AF-4F74AB7AFDF4}"/>
          </ac:spMkLst>
        </pc:spChg>
        <pc:spChg chg="add del mod">
          <ac:chgData name="Sean Feldman" userId="c0f75423fe67f72e" providerId="LiveId" clId="{159819AE-3381-4CD3-ADA4-EC4C3E111DFA}" dt="2019-12-14T07:04:47.305" v="4619"/>
          <ac:spMkLst>
            <pc:docMk/>
            <pc:sldMk cId="631459766" sldId="522"/>
            <ac:spMk id="11" creationId="{C73CF5FF-D68A-416B-814B-A3CD317E9FFE}"/>
          </ac:spMkLst>
        </pc:spChg>
        <pc:spChg chg="add mod">
          <ac:chgData name="Sean Feldman" userId="c0f75423fe67f72e" providerId="LiveId" clId="{159819AE-3381-4CD3-ADA4-EC4C3E111DFA}" dt="2019-12-14T07:04:47.306" v="4622"/>
          <ac:spMkLst>
            <pc:docMk/>
            <pc:sldMk cId="631459766" sldId="522"/>
            <ac:spMk id="12" creationId="{6E41C726-2ECE-4C4C-80D7-72ABFB57ECB8}"/>
          </ac:spMkLst>
        </pc:spChg>
      </pc:sldChg>
      <pc:sldChg chg="addSp delSp modSp">
        <pc:chgData name="Sean Feldman" userId="c0f75423fe67f72e" providerId="LiveId" clId="{159819AE-3381-4CD3-ADA4-EC4C3E111DFA}" dt="2019-12-14T07:04:47.318" v="4652"/>
        <pc:sldMkLst>
          <pc:docMk/>
          <pc:sldMk cId="3876663743" sldId="525"/>
        </pc:sldMkLst>
        <pc:spChg chg="add del mod">
          <ac:chgData name="Sean Feldman" userId="c0f75423fe67f72e" providerId="LiveId" clId="{159819AE-3381-4CD3-ADA4-EC4C3E111DFA}" dt="2019-12-14T07:00:16.996" v="1513"/>
          <ac:spMkLst>
            <pc:docMk/>
            <pc:sldMk cId="3876663743" sldId="525"/>
            <ac:spMk id="4" creationId="{20940040-C99B-4E9E-87D8-3A5BFC83A51F}"/>
          </ac:spMkLst>
        </pc:spChg>
        <pc:spChg chg="add del mod">
          <ac:chgData name="Sean Feldman" userId="c0f75423fe67f72e" providerId="LiveId" clId="{159819AE-3381-4CD3-ADA4-EC4C3E111DFA}" dt="2019-12-14T07:02:52.779" v="1911"/>
          <ac:spMkLst>
            <pc:docMk/>
            <pc:sldMk cId="3876663743" sldId="525"/>
            <ac:spMk id="5" creationId="{8C1602B7-EDF2-4DBA-85C2-EEADDE92B2BD}"/>
          </ac:spMkLst>
        </pc:spChg>
        <pc:spChg chg="add del mod">
          <ac:chgData name="Sean Feldman" userId="c0f75423fe67f72e" providerId="LiveId" clId="{159819AE-3381-4CD3-ADA4-EC4C3E111DFA}" dt="2019-12-14T07:03:20.619" v="2395"/>
          <ac:spMkLst>
            <pc:docMk/>
            <pc:sldMk cId="3876663743" sldId="525"/>
            <ac:spMk id="6" creationId="{51A26317-BF4B-480E-9257-64CCDA4327BA}"/>
          </ac:spMkLst>
        </pc:spChg>
        <pc:spChg chg="add del mod">
          <ac:chgData name="Sean Feldman" userId="c0f75423fe67f72e" providerId="LiveId" clId="{159819AE-3381-4CD3-ADA4-EC4C3E111DFA}" dt="2019-12-14T07:03:41.361" v="2885"/>
          <ac:spMkLst>
            <pc:docMk/>
            <pc:sldMk cId="3876663743" sldId="525"/>
            <ac:spMk id="7" creationId="{980A4483-CDAB-4C84-A22C-D6AE86D4C15B}"/>
          </ac:spMkLst>
        </pc:spChg>
        <pc:spChg chg="add del mod">
          <ac:chgData name="Sean Feldman" userId="c0f75423fe67f72e" providerId="LiveId" clId="{159819AE-3381-4CD3-ADA4-EC4C3E111DFA}" dt="2019-12-14T07:03:48.358" v="3283"/>
          <ac:spMkLst>
            <pc:docMk/>
            <pc:sldMk cId="3876663743" sldId="525"/>
            <ac:spMk id="8" creationId="{BC63459C-EA0E-40D7-A817-EFC6BBE0C46F}"/>
          </ac:spMkLst>
        </pc:spChg>
        <pc:spChg chg="add del mod">
          <ac:chgData name="Sean Feldman" userId="c0f75423fe67f72e" providerId="LiveId" clId="{159819AE-3381-4CD3-ADA4-EC4C3E111DFA}" dt="2019-12-14T07:03:52.398" v="3767"/>
          <ac:spMkLst>
            <pc:docMk/>
            <pc:sldMk cId="3876663743" sldId="525"/>
            <ac:spMk id="9" creationId="{75FA6CAC-F624-4E14-AA46-5DC89ECBE56F}"/>
          </ac:spMkLst>
        </pc:spChg>
        <pc:spChg chg="add del mod">
          <ac:chgData name="Sean Feldman" userId="c0f75423fe67f72e" providerId="LiveId" clId="{159819AE-3381-4CD3-ADA4-EC4C3E111DFA}" dt="2019-12-14T07:04:12.633" v="4165"/>
          <ac:spMkLst>
            <pc:docMk/>
            <pc:sldMk cId="3876663743" sldId="525"/>
            <ac:spMk id="10" creationId="{279A5BEE-197E-4ADF-91E0-D083004958E2}"/>
          </ac:spMkLst>
        </pc:spChg>
        <pc:spChg chg="add del mod">
          <ac:chgData name="Sean Feldman" userId="c0f75423fe67f72e" providerId="LiveId" clId="{159819AE-3381-4CD3-ADA4-EC4C3E111DFA}" dt="2019-12-14T07:04:47.317" v="4649"/>
          <ac:spMkLst>
            <pc:docMk/>
            <pc:sldMk cId="3876663743" sldId="525"/>
            <ac:spMk id="11" creationId="{AEC66466-B97A-45B7-972B-D1D653802824}"/>
          </ac:spMkLst>
        </pc:spChg>
        <pc:spChg chg="add mod">
          <ac:chgData name="Sean Feldman" userId="c0f75423fe67f72e" providerId="LiveId" clId="{159819AE-3381-4CD3-ADA4-EC4C3E111DFA}" dt="2019-12-14T07:04:47.318" v="4652"/>
          <ac:spMkLst>
            <pc:docMk/>
            <pc:sldMk cId="3876663743" sldId="525"/>
            <ac:spMk id="12" creationId="{C3E27CB1-0550-48A4-B17C-05AD1838256E}"/>
          </ac:spMkLst>
        </pc:spChg>
      </pc:sldChg>
      <pc:sldChg chg="addSp delSp modSp modAnim">
        <pc:chgData name="Sean Feldman" userId="c0f75423fe67f72e" providerId="LiveId" clId="{159819AE-3381-4CD3-ADA4-EC4C3E111DFA}" dt="2019-12-14T07:04:47.320" v="4657"/>
        <pc:sldMkLst>
          <pc:docMk/>
          <pc:sldMk cId="1011607035" sldId="526"/>
        </pc:sldMkLst>
        <pc:spChg chg="add del mod">
          <ac:chgData name="Sean Feldman" userId="c0f75423fe67f72e" providerId="LiveId" clId="{159819AE-3381-4CD3-ADA4-EC4C3E111DFA}" dt="2019-12-14T00:33:57.931" v="811" actId="478"/>
          <ac:spMkLst>
            <pc:docMk/>
            <pc:sldMk cId="1011607035" sldId="526"/>
            <ac:spMk id="2" creationId="{AB4AEAAD-9427-4B8E-9266-710186842630}"/>
          </ac:spMkLst>
        </pc:spChg>
        <pc:spChg chg="add del mod">
          <ac:chgData name="Sean Feldman" userId="c0f75423fe67f72e" providerId="LiveId" clId="{159819AE-3381-4CD3-ADA4-EC4C3E111DFA}" dt="2019-12-14T07:00:16.998" v="1518"/>
          <ac:spMkLst>
            <pc:docMk/>
            <pc:sldMk cId="1011607035" sldId="526"/>
            <ac:spMk id="7" creationId="{9BA59FD9-6F14-4598-92F9-6CD4BF00313F}"/>
          </ac:spMkLst>
        </pc:spChg>
        <pc:spChg chg="add del mod">
          <ac:chgData name="Sean Feldman" userId="c0f75423fe67f72e" providerId="LiveId" clId="{159819AE-3381-4CD3-ADA4-EC4C3E111DFA}" dt="2019-12-14T07:02:52.780" v="1915"/>
          <ac:spMkLst>
            <pc:docMk/>
            <pc:sldMk cId="1011607035" sldId="526"/>
            <ac:spMk id="8" creationId="{FEDC37D6-2197-49C1-A363-949BCF8D8326}"/>
          </ac:spMkLst>
        </pc:spChg>
        <pc:spChg chg="add del mod">
          <ac:chgData name="Sean Feldman" userId="c0f75423fe67f72e" providerId="LiveId" clId="{159819AE-3381-4CD3-ADA4-EC4C3E111DFA}" dt="2019-12-14T07:03:20.621" v="2400"/>
          <ac:spMkLst>
            <pc:docMk/>
            <pc:sldMk cId="1011607035" sldId="526"/>
            <ac:spMk id="9" creationId="{2A0D6238-138B-41FD-B86A-23DBAFFB8F0F}"/>
          </ac:spMkLst>
        </pc:spChg>
        <pc:spChg chg="add del mod">
          <ac:chgData name="Sean Feldman" userId="c0f75423fe67f72e" providerId="LiveId" clId="{159819AE-3381-4CD3-ADA4-EC4C3E111DFA}" dt="2019-12-14T07:03:41.363" v="2890"/>
          <ac:spMkLst>
            <pc:docMk/>
            <pc:sldMk cId="1011607035" sldId="526"/>
            <ac:spMk id="10" creationId="{04FECE6A-41AE-4661-996A-3156B4D827A0}"/>
          </ac:spMkLst>
        </pc:spChg>
        <pc:spChg chg="add del mod">
          <ac:chgData name="Sean Feldman" userId="c0f75423fe67f72e" providerId="LiveId" clId="{159819AE-3381-4CD3-ADA4-EC4C3E111DFA}" dt="2019-12-14T07:03:48.359" v="3287"/>
          <ac:spMkLst>
            <pc:docMk/>
            <pc:sldMk cId="1011607035" sldId="526"/>
            <ac:spMk id="11" creationId="{02181BBB-98A7-4A9C-B94F-E4EA9C301EC7}"/>
          </ac:spMkLst>
        </pc:spChg>
        <pc:spChg chg="add del mod">
          <ac:chgData name="Sean Feldman" userId="c0f75423fe67f72e" providerId="LiveId" clId="{159819AE-3381-4CD3-ADA4-EC4C3E111DFA}" dt="2019-12-14T07:03:52.400" v="3772"/>
          <ac:spMkLst>
            <pc:docMk/>
            <pc:sldMk cId="1011607035" sldId="526"/>
            <ac:spMk id="12" creationId="{35D79506-46D0-467E-ADF2-F6DD94A0D0CE}"/>
          </ac:spMkLst>
        </pc:spChg>
        <pc:spChg chg="add del mod">
          <ac:chgData name="Sean Feldman" userId="c0f75423fe67f72e" providerId="LiveId" clId="{159819AE-3381-4CD3-ADA4-EC4C3E111DFA}" dt="2019-12-14T07:04:12.634" v="4169"/>
          <ac:spMkLst>
            <pc:docMk/>
            <pc:sldMk cId="1011607035" sldId="526"/>
            <ac:spMk id="13" creationId="{CAC694C1-5CEC-4090-B39D-5D7393EE784A}"/>
          </ac:spMkLst>
        </pc:spChg>
        <pc:spChg chg="add del mod">
          <ac:chgData name="Sean Feldman" userId="c0f75423fe67f72e" providerId="LiveId" clId="{159819AE-3381-4CD3-ADA4-EC4C3E111DFA}" dt="2019-12-14T07:04:47.319" v="4654"/>
          <ac:spMkLst>
            <pc:docMk/>
            <pc:sldMk cId="1011607035" sldId="526"/>
            <ac:spMk id="14" creationId="{AD9107BD-E1FA-416D-AEA0-12549580EB86}"/>
          </ac:spMkLst>
        </pc:spChg>
        <pc:spChg chg="add mod">
          <ac:chgData name="Sean Feldman" userId="c0f75423fe67f72e" providerId="LiveId" clId="{159819AE-3381-4CD3-ADA4-EC4C3E111DFA}" dt="2019-12-14T07:04:47.320" v="4657"/>
          <ac:spMkLst>
            <pc:docMk/>
            <pc:sldMk cId="1011607035" sldId="526"/>
            <ac:spMk id="15" creationId="{D1F4D083-554C-4E02-86A0-45FE73B33C27}"/>
          </ac:spMkLst>
        </pc:spChg>
        <pc:picChg chg="add mod">
          <ac:chgData name="Sean Feldman" userId="c0f75423fe67f72e" providerId="LiveId" clId="{159819AE-3381-4CD3-ADA4-EC4C3E111DFA}" dt="2019-12-14T00:43:54.074" v="846" actId="13244"/>
          <ac:picMkLst>
            <pc:docMk/>
            <pc:sldMk cId="1011607035" sldId="526"/>
            <ac:picMk id="3" creationId="{AF43580E-45B7-4E78-A8EC-5FDCDCE38D4C}"/>
          </ac:picMkLst>
        </pc:picChg>
        <pc:picChg chg="mod">
          <ac:chgData name="Sean Feldman" userId="c0f75423fe67f72e" providerId="LiveId" clId="{159819AE-3381-4CD3-ADA4-EC4C3E111DFA}" dt="2019-12-14T00:42:33.461" v="839" actId="962"/>
          <ac:picMkLst>
            <pc:docMk/>
            <pc:sldMk cId="1011607035" sldId="526"/>
            <ac:picMk id="4" creationId="{B6DFE818-DF70-4F77-9212-C9D56FF6078D}"/>
          </ac:picMkLst>
        </pc:picChg>
        <pc:picChg chg="mod">
          <ac:chgData name="Sean Feldman" userId="c0f75423fe67f72e" providerId="LiveId" clId="{159819AE-3381-4CD3-ADA4-EC4C3E111DFA}" dt="2019-12-14T00:42:28.247" v="838" actId="962"/>
          <ac:picMkLst>
            <pc:docMk/>
            <pc:sldMk cId="1011607035" sldId="526"/>
            <ac:picMk id="5" creationId="{BC1CC3E3-96A6-4695-96E1-DC2310E62357}"/>
          </ac:picMkLst>
        </pc:picChg>
        <pc:picChg chg="mod">
          <ac:chgData name="Sean Feldman" userId="c0f75423fe67f72e" providerId="LiveId" clId="{159819AE-3381-4CD3-ADA4-EC4C3E111DFA}" dt="2019-12-14T00:42:40.592" v="840" actId="962"/>
          <ac:picMkLst>
            <pc:docMk/>
            <pc:sldMk cId="1011607035" sldId="526"/>
            <ac:picMk id="6" creationId="{8450E72C-3037-412D-842D-458CC09682D9}"/>
          </ac:picMkLst>
        </pc:picChg>
      </pc:sldChg>
      <pc:sldChg chg="addSp delSp modSp">
        <pc:chgData name="Sean Feldman" userId="c0f75423fe67f72e" providerId="LiveId" clId="{159819AE-3381-4CD3-ADA4-EC4C3E111DFA}" dt="2019-12-14T07:04:47.154" v="4247"/>
        <pc:sldMkLst>
          <pc:docMk/>
          <pc:sldMk cId="1781707988" sldId="528"/>
        </pc:sldMkLst>
        <pc:spChg chg="add del mod">
          <ac:chgData name="Sean Feldman" userId="c0f75423fe67f72e" providerId="LiveId" clId="{159819AE-3381-4CD3-ADA4-EC4C3E111DFA}" dt="2019-12-14T07:00:16.841" v="1108"/>
          <ac:spMkLst>
            <pc:docMk/>
            <pc:sldMk cId="1781707988" sldId="528"/>
            <ac:spMk id="2" creationId="{04920701-CE6D-413B-ACE4-B21902ECF1FF}"/>
          </ac:spMkLst>
        </pc:spChg>
        <pc:spChg chg="add del mod">
          <ac:chgData name="Sean Feldman" userId="c0f75423fe67f72e" providerId="LiveId" clId="{159819AE-3381-4CD3-ADA4-EC4C3E111DFA}" dt="2019-12-14T07:02:52.675" v="1587"/>
          <ac:spMkLst>
            <pc:docMk/>
            <pc:sldMk cId="1781707988" sldId="528"/>
            <ac:spMk id="3" creationId="{D78F233A-FB91-4732-A344-9DD08BB79284}"/>
          </ac:spMkLst>
        </pc:spChg>
        <pc:spChg chg="add del mod">
          <ac:chgData name="Sean Feldman" userId="c0f75423fe67f72e" providerId="LiveId" clId="{159819AE-3381-4CD3-ADA4-EC4C3E111DFA}" dt="2019-12-14T07:03:20.463" v="1990"/>
          <ac:spMkLst>
            <pc:docMk/>
            <pc:sldMk cId="1781707988" sldId="528"/>
            <ac:spMk id="4" creationId="{C1BDA9C7-DD73-4EA5-B4AA-45B8A0FD5E0A}"/>
          </ac:spMkLst>
        </pc:spChg>
        <pc:spChg chg="add del mod">
          <ac:chgData name="Sean Feldman" userId="c0f75423fe67f72e" providerId="LiveId" clId="{159819AE-3381-4CD3-ADA4-EC4C3E111DFA}" dt="2019-12-14T07:03:41.208" v="2480"/>
          <ac:spMkLst>
            <pc:docMk/>
            <pc:sldMk cId="1781707988" sldId="528"/>
            <ac:spMk id="5" creationId="{B6F81D92-672F-4B8C-A016-0327AAD09A2A}"/>
          </ac:spMkLst>
        </pc:spChg>
        <pc:spChg chg="add del mod">
          <ac:chgData name="Sean Feldman" userId="c0f75423fe67f72e" providerId="LiveId" clId="{159819AE-3381-4CD3-ADA4-EC4C3E111DFA}" dt="2019-12-14T07:03:48.247" v="2959"/>
          <ac:spMkLst>
            <pc:docMk/>
            <pc:sldMk cId="1781707988" sldId="528"/>
            <ac:spMk id="7" creationId="{99F383FB-D36C-4369-B40F-3B92258E5C65}"/>
          </ac:spMkLst>
        </pc:spChg>
        <pc:spChg chg="add del mod">
          <ac:chgData name="Sean Feldman" userId="c0f75423fe67f72e" providerId="LiveId" clId="{159819AE-3381-4CD3-ADA4-EC4C3E111DFA}" dt="2019-12-14T07:03:52.238" v="3362"/>
          <ac:spMkLst>
            <pc:docMk/>
            <pc:sldMk cId="1781707988" sldId="528"/>
            <ac:spMk id="8" creationId="{F95EF612-8CBB-4CBE-91A7-F2C36E5A9C8F}"/>
          </ac:spMkLst>
        </pc:spChg>
        <pc:spChg chg="add del mod">
          <ac:chgData name="Sean Feldman" userId="c0f75423fe67f72e" providerId="LiveId" clId="{159819AE-3381-4CD3-ADA4-EC4C3E111DFA}" dt="2019-12-14T07:04:12.518" v="3841"/>
          <ac:spMkLst>
            <pc:docMk/>
            <pc:sldMk cId="1781707988" sldId="528"/>
            <ac:spMk id="9" creationId="{42FE0969-669E-4ED7-A0F6-8CDB53C816A2}"/>
          </ac:spMkLst>
        </pc:spChg>
        <pc:spChg chg="add del mod">
          <ac:chgData name="Sean Feldman" userId="c0f75423fe67f72e" providerId="LiveId" clId="{159819AE-3381-4CD3-ADA4-EC4C3E111DFA}" dt="2019-12-14T07:04:47.152" v="4244"/>
          <ac:spMkLst>
            <pc:docMk/>
            <pc:sldMk cId="1781707988" sldId="528"/>
            <ac:spMk id="13" creationId="{0834AAD0-A72F-461A-A2B1-23E9D235FE98}"/>
          </ac:spMkLst>
        </pc:spChg>
        <pc:spChg chg="add mod">
          <ac:chgData name="Sean Feldman" userId="c0f75423fe67f72e" providerId="LiveId" clId="{159819AE-3381-4CD3-ADA4-EC4C3E111DFA}" dt="2019-12-14T07:04:47.154" v="4247"/>
          <ac:spMkLst>
            <pc:docMk/>
            <pc:sldMk cId="1781707988" sldId="528"/>
            <ac:spMk id="15" creationId="{20086E31-7C83-4C71-BDF0-7BEB1AA39E76}"/>
          </ac:spMkLst>
        </pc:spChg>
      </pc:sldChg>
      <pc:sldChg chg="addSp delSp modSp">
        <pc:chgData name="Sean Feldman" userId="c0f75423fe67f72e" providerId="LiveId" clId="{159819AE-3381-4CD3-ADA4-EC4C3E111DFA}" dt="2019-12-14T07:04:47.157" v="4257"/>
        <pc:sldMkLst>
          <pc:docMk/>
          <pc:sldMk cId="3880150903" sldId="529"/>
        </pc:sldMkLst>
        <pc:spChg chg="add del mod">
          <ac:chgData name="Sean Feldman" userId="c0f75423fe67f72e" providerId="LiveId" clId="{159819AE-3381-4CD3-ADA4-EC4C3E111DFA}" dt="2019-12-14T07:00:16.844" v="1118"/>
          <ac:spMkLst>
            <pc:docMk/>
            <pc:sldMk cId="3880150903" sldId="529"/>
            <ac:spMk id="2" creationId="{FB064B52-FE5E-499F-B552-FBF06DD4C6AF}"/>
          </ac:spMkLst>
        </pc:spChg>
        <pc:spChg chg="add del mod">
          <ac:chgData name="Sean Feldman" userId="c0f75423fe67f72e" providerId="LiveId" clId="{159819AE-3381-4CD3-ADA4-EC4C3E111DFA}" dt="2019-12-14T07:02:52.677" v="1595"/>
          <ac:spMkLst>
            <pc:docMk/>
            <pc:sldMk cId="3880150903" sldId="529"/>
            <ac:spMk id="3" creationId="{A1CA83C5-B3D4-4EC7-8284-C1D65A9C1D67}"/>
          </ac:spMkLst>
        </pc:spChg>
        <pc:spChg chg="add del mod">
          <ac:chgData name="Sean Feldman" userId="c0f75423fe67f72e" providerId="LiveId" clId="{159819AE-3381-4CD3-ADA4-EC4C3E111DFA}" dt="2019-12-14T07:03:20.467" v="2000"/>
          <ac:spMkLst>
            <pc:docMk/>
            <pc:sldMk cId="3880150903" sldId="529"/>
            <ac:spMk id="7" creationId="{8B192BE1-5630-402B-B0D7-C0009689577B}"/>
          </ac:spMkLst>
        </pc:spChg>
        <pc:spChg chg="add del mod">
          <ac:chgData name="Sean Feldman" userId="c0f75423fe67f72e" providerId="LiveId" clId="{159819AE-3381-4CD3-ADA4-EC4C3E111DFA}" dt="2019-12-14T07:03:41.212" v="2490"/>
          <ac:spMkLst>
            <pc:docMk/>
            <pc:sldMk cId="3880150903" sldId="529"/>
            <ac:spMk id="8" creationId="{E7A53F49-579B-457B-B702-9C695DB3DE01}"/>
          </ac:spMkLst>
        </pc:spChg>
        <pc:spChg chg="add del mod">
          <ac:chgData name="Sean Feldman" userId="c0f75423fe67f72e" providerId="LiveId" clId="{159819AE-3381-4CD3-ADA4-EC4C3E111DFA}" dt="2019-12-14T07:03:48.250" v="2967"/>
          <ac:spMkLst>
            <pc:docMk/>
            <pc:sldMk cId="3880150903" sldId="529"/>
            <ac:spMk id="9" creationId="{DA7F2EBC-6235-498C-BC80-4521E5308427}"/>
          </ac:spMkLst>
        </pc:spChg>
        <pc:spChg chg="add del mod">
          <ac:chgData name="Sean Feldman" userId="c0f75423fe67f72e" providerId="LiveId" clId="{159819AE-3381-4CD3-ADA4-EC4C3E111DFA}" dt="2019-12-14T07:03:52.243" v="3372"/>
          <ac:spMkLst>
            <pc:docMk/>
            <pc:sldMk cId="3880150903" sldId="529"/>
            <ac:spMk id="10" creationId="{47FCB92F-CA79-49A6-B488-63CCA9DAC7BE}"/>
          </ac:spMkLst>
        </pc:spChg>
        <pc:spChg chg="add del mod">
          <ac:chgData name="Sean Feldman" userId="c0f75423fe67f72e" providerId="LiveId" clId="{159819AE-3381-4CD3-ADA4-EC4C3E111DFA}" dt="2019-12-14T07:04:12.521" v="3849"/>
          <ac:spMkLst>
            <pc:docMk/>
            <pc:sldMk cId="3880150903" sldId="529"/>
            <ac:spMk id="11" creationId="{0ABA7AE1-19EE-499A-8CCB-10A0C4AF0DA3}"/>
          </ac:spMkLst>
        </pc:spChg>
        <pc:spChg chg="add del mod">
          <ac:chgData name="Sean Feldman" userId="c0f75423fe67f72e" providerId="LiveId" clId="{159819AE-3381-4CD3-ADA4-EC4C3E111DFA}" dt="2019-12-14T07:04:47.156" v="4254"/>
          <ac:spMkLst>
            <pc:docMk/>
            <pc:sldMk cId="3880150903" sldId="529"/>
            <ac:spMk id="12" creationId="{E997BB49-AAAC-42D5-B969-98168FF17989}"/>
          </ac:spMkLst>
        </pc:spChg>
        <pc:spChg chg="add mod">
          <ac:chgData name="Sean Feldman" userId="c0f75423fe67f72e" providerId="LiveId" clId="{159819AE-3381-4CD3-ADA4-EC4C3E111DFA}" dt="2019-12-14T07:04:47.157" v="4257"/>
          <ac:spMkLst>
            <pc:docMk/>
            <pc:sldMk cId="3880150903" sldId="529"/>
            <ac:spMk id="13" creationId="{F0A97547-0846-4E21-8D7A-7D9DA8BFD318}"/>
          </ac:spMkLst>
        </pc:spChg>
      </pc:sldChg>
      <pc:sldChg chg="addSp delSp modSp">
        <pc:chgData name="Sean Feldman" userId="c0f75423fe67f72e" providerId="LiveId" clId="{159819AE-3381-4CD3-ADA4-EC4C3E111DFA}" dt="2019-12-14T07:04:47.159" v="4262"/>
        <pc:sldMkLst>
          <pc:docMk/>
          <pc:sldMk cId="1684423648" sldId="530"/>
        </pc:sldMkLst>
        <pc:spChg chg="add del mod">
          <ac:chgData name="Sean Feldman" userId="c0f75423fe67f72e" providerId="LiveId" clId="{159819AE-3381-4CD3-ADA4-EC4C3E111DFA}" dt="2019-12-14T07:00:16.846" v="1123"/>
          <ac:spMkLst>
            <pc:docMk/>
            <pc:sldMk cId="1684423648" sldId="530"/>
            <ac:spMk id="2" creationId="{DFCA30ED-9A65-443D-A351-EA31CEB0796C}"/>
          </ac:spMkLst>
        </pc:spChg>
        <pc:spChg chg="add del mod">
          <ac:chgData name="Sean Feldman" userId="c0f75423fe67f72e" providerId="LiveId" clId="{159819AE-3381-4CD3-ADA4-EC4C3E111DFA}" dt="2019-12-14T07:02:52.678" v="1599"/>
          <ac:spMkLst>
            <pc:docMk/>
            <pc:sldMk cId="1684423648" sldId="530"/>
            <ac:spMk id="3" creationId="{B7CDE86B-3BE2-48E1-8CF5-1BD9B69E4A38}"/>
          </ac:spMkLst>
        </pc:spChg>
        <pc:spChg chg="add del mod">
          <ac:chgData name="Sean Feldman" userId="c0f75423fe67f72e" providerId="LiveId" clId="{159819AE-3381-4CD3-ADA4-EC4C3E111DFA}" dt="2019-12-14T07:03:20.469" v="2005"/>
          <ac:spMkLst>
            <pc:docMk/>
            <pc:sldMk cId="1684423648" sldId="530"/>
            <ac:spMk id="4" creationId="{4C220440-6BAF-409D-85B8-2CCF26E6D536}"/>
          </ac:spMkLst>
        </pc:spChg>
        <pc:spChg chg="add del mod">
          <ac:chgData name="Sean Feldman" userId="c0f75423fe67f72e" providerId="LiveId" clId="{159819AE-3381-4CD3-ADA4-EC4C3E111DFA}" dt="2019-12-14T07:03:41.214" v="2495"/>
          <ac:spMkLst>
            <pc:docMk/>
            <pc:sldMk cId="1684423648" sldId="530"/>
            <ac:spMk id="5" creationId="{42ED1C52-7696-4BF6-8361-52AFDCC4E75C}"/>
          </ac:spMkLst>
        </pc:spChg>
        <pc:spChg chg="add del mod">
          <ac:chgData name="Sean Feldman" userId="c0f75423fe67f72e" providerId="LiveId" clId="{159819AE-3381-4CD3-ADA4-EC4C3E111DFA}" dt="2019-12-14T07:03:48.252" v="2971"/>
          <ac:spMkLst>
            <pc:docMk/>
            <pc:sldMk cId="1684423648" sldId="530"/>
            <ac:spMk id="7" creationId="{FCE118DF-38D2-4545-A103-168EC07A87F7}"/>
          </ac:spMkLst>
        </pc:spChg>
        <pc:spChg chg="add del mod">
          <ac:chgData name="Sean Feldman" userId="c0f75423fe67f72e" providerId="LiveId" clId="{159819AE-3381-4CD3-ADA4-EC4C3E111DFA}" dt="2019-12-14T07:03:52.245" v="3377"/>
          <ac:spMkLst>
            <pc:docMk/>
            <pc:sldMk cId="1684423648" sldId="530"/>
            <ac:spMk id="8" creationId="{82C4035B-1CE8-43E2-9976-6E7806D38543}"/>
          </ac:spMkLst>
        </pc:spChg>
        <pc:spChg chg="add del mod">
          <ac:chgData name="Sean Feldman" userId="c0f75423fe67f72e" providerId="LiveId" clId="{159819AE-3381-4CD3-ADA4-EC4C3E111DFA}" dt="2019-12-14T07:04:12.522" v="3853"/>
          <ac:spMkLst>
            <pc:docMk/>
            <pc:sldMk cId="1684423648" sldId="530"/>
            <ac:spMk id="9" creationId="{41172DA7-9FE8-4B86-A4D0-A41E738F59FD}"/>
          </ac:spMkLst>
        </pc:spChg>
        <pc:spChg chg="add del mod">
          <ac:chgData name="Sean Feldman" userId="c0f75423fe67f72e" providerId="LiveId" clId="{159819AE-3381-4CD3-ADA4-EC4C3E111DFA}" dt="2019-12-14T07:04:47.158" v="4259"/>
          <ac:spMkLst>
            <pc:docMk/>
            <pc:sldMk cId="1684423648" sldId="530"/>
            <ac:spMk id="10" creationId="{BD0EF731-8FEC-4F0D-AE2F-6F21745B5F4B}"/>
          </ac:spMkLst>
        </pc:spChg>
        <pc:spChg chg="add mod">
          <ac:chgData name="Sean Feldman" userId="c0f75423fe67f72e" providerId="LiveId" clId="{159819AE-3381-4CD3-ADA4-EC4C3E111DFA}" dt="2019-12-14T07:04:47.159" v="4262"/>
          <ac:spMkLst>
            <pc:docMk/>
            <pc:sldMk cId="1684423648" sldId="530"/>
            <ac:spMk id="11" creationId="{E8E1B2EF-B385-4528-8906-29A93A6339A3}"/>
          </ac:spMkLst>
        </pc:spChg>
      </pc:sldChg>
      <pc:sldChg chg="addSp delSp modSp">
        <pc:chgData name="Sean Feldman" userId="c0f75423fe67f72e" providerId="LiveId" clId="{159819AE-3381-4CD3-ADA4-EC4C3E111DFA}" dt="2019-12-14T07:04:47.161" v="4267"/>
        <pc:sldMkLst>
          <pc:docMk/>
          <pc:sldMk cId="4110446610" sldId="531"/>
        </pc:sldMkLst>
        <pc:spChg chg="add del mod">
          <ac:chgData name="Sean Feldman" userId="c0f75423fe67f72e" providerId="LiveId" clId="{159819AE-3381-4CD3-ADA4-EC4C3E111DFA}" dt="2019-12-14T07:00:16.848" v="1128"/>
          <ac:spMkLst>
            <pc:docMk/>
            <pc:sldMk cId="4110446610" sldId="531"/>
            <ac:spMk id="2" creationId="{4396D587-7881-494A-8E9B-920BEFEB2190}"/>
          </ac:spMkLst>
        </pc:spChg>
        <pc:spChg chg="add del mod">
          <ac:chgData name="Sean Feldman" userId="c0f75423fe67f72e" providerId="LiveId" clId="{159819AE-3381-4CD3-ADA4-EC4C3E111DFA}" dt="2019-12-14T07:02:52.680" v="1603"/>
          <ac:spMkLst>
            <pc:docMk/>
            <pc:sldMk cId="4110446610" sldId="531"/>
            <ac:spMk id="3" creationId="{11F69FA1-7341-4341-AFD9-A91D3755B08A}"/>
          </ac:spMkLst>
        </pc:spChg>
        <pc:spChg chg="add del mod">
          <ac:chgData name="Sean Feldman" userId="c0f75423fe67f72e" providerId="LiveId" clId="{159819AE-3381-4CD3-ADA4-EC4C3E111DFA}" dt="2019-12-14T07:03:20.471" v="2010"/>
          <ac:spMkLst>
            <pc:docMk/>
            <pc:sldMk cId="4110446610" sldId="531"/>
            <ac:spMk id="4" creationId="{50AAEEDC-E4B5-4DD3-98AA-1CB412B43688}"/>
          </ac:spMkLst>
        </pc:spChg>
        <pc:spChg chg="add del mod">
          <ac:chgData name="Sean Feldman" userId="c0f75423fe67f72e" providerId="LiveId" clId="{159819AE-3381-4CD3-ADA4-EC4C3E111DFA}" dt="2019-12-14T07:03:41.216" v="2500"/>
          <ac:spMkLst>
            <pc:docMk/>
            <pc:sldMk cId="4110446610" sldId="531"/>
            <ac:spMk id="5" creationId="{7F51AC69-23B0-4482-8E4A-6E54F9B48332}"/>
          </ac:spMkLst>
        </pc:spChg>
        <pc:spChg chg="add del mod">
          <ac:chgData name="Sean Feldman" userId="c0f75423fe67f72e" providerId="LiveId" clId="{159819AE-3381-4CD3-ADA4-EC4C3E111DFA}" dt="2019-12-14T07:03:48.253" v="2975"/>
          <ac:spMkLst>
            <pc:docMk/>
            <pc:sldMk cId="4110446610" sldId="531"/>
            <ac:spMk id="6" creationId="{2A7B492A-7CAA-42A3-BB59-DAA4A5585170}"/>
          </ac:spMkLst>
        </pc:spChg>
        <pc:spChg chg="add del mod">
          <ac:chgData name="Sean Feldman" userId="c0f75423fe67f72e" providerId="LiveId" clId="{159819AE-3381-4CD3-ADA4-EC4C3E111DFA}" dt="2019-12-14T07:03:52.247" v="3382"/>
          <ac:spMkLst>
            <pc:docMk/>
            <pc:sldMk cId="4110446610" sldId="531"/>
            <ac:spMk id="8" creationId="{AC47A540-3B94-4868-B13A-A7BDCD3CC90C}"/>
          </ac:spMkLst>
        </pc:spChg>
        <pc:spChg chg="add del mod">
          <ac:chgData name="Sean Feldman" userId="c0f75423fe67f72e" providerId="LiveId" clId="{159819AE-3381-4CD3-ADA4-EC4C3E111DFA}" dt="2019-12-14T07:04:12.524" v="3857"/>
          <ac:spMkLst>
            <pc:docMk/>
            <pc:sldMk cId="4110446610" sldId="531"/>
            <ac:spMk id="9" creationId="{346D2199-EC53-4264-8E7E-2B4BF7ACE81D}"/>
          </ac:spMkLst>
        </pc:spChg>
        <pc:spChg chg="add del mod">
          <ac:chgData name="Sean Feldman" userId="c0f75423fe67f72e" providerId="LiveId" clId="{159819AE-3381-4CD3-ADA4-EC4C3E111DFA}" dt="2019-12-14T07:04:47.160" v="4264"/>
          <ac:spMkLst>
            <pc:docMk/>
            <pc:sldMk cId="4110446610" sldId="531"/>
            <ac:spMk id="10" creationId="{38257C64-A3B6-4D32-BC29-73FDA009774F}"/>
          </ac:spMkLst>
        </pc:spChg>
        <pc:spChg chg="add mod">
          <ac:chgData name="Sean Feldman" userId="c0f75423fe67f72e" providerId="LiveId" clId="{159819AE-3381-4CD3-ADA4-EC4C3E111DFA}" dt="2019-12-14T07:04:47.161" v="4267"/>
          <ac:spMkLst>
            <pc:docMk/>
            <pc:sldMk cId="4110446610" sldId="531"/>
            <ac:spMk id="11" creationId="{9A313663-925A-46FA-80EE-88511F672C33}"/>
          </ac:spMkLst>
        </pc:spChg>
      </pc:sldChg>
      <pc:sldChg chg="addSp delSp modSp">
        <pc:chgData name="Sean Feldman" userId="c0f75423fe67f72e" providerId="LiveId" clId="{159819AE-3381-4CD3-ADA4-EC4C3E111DFA}" dt="2019-12-14T07:04:47.169" v="4287"/>
        <pc:sldMkLst>
          <pc:docMk/>
          <pc:sldMk cId="740647254" sldId="532"/>
        </pc:sldMkLst>
        <pc:spChg chg="add del mod">
          <ac:chgData name="Sean Feldman" userId="c0f75423fe67f72e" providerId="LiveId" clId="{159819AE-3381-4CD3-ADA4-EC4C3E111DFA}" dt="2019-12-14T07:00:16.855" v="1148"/>
          <ac:spMkLst>
            <pc:docMk/>
            <pc:sldMk cId="740647254" sldId="532"/>
            <ac:spMk id="2" creationId="{37D1E5BE-FF5C-4C09-BF65-FFFEFC4C16C2}"/>
          </ac:spMkLst>
        </pc:spChg>
        <pc:spChg chg="add del mod">
          <ac:chgData name="Sean Feldman" userId="c0f75423fe67f72e" providerId="LiveId" clId="{159819AE-3381-4CD3-ADA4-EC4C3E111DFA}" dt="2019-12-14T07:02:52.685" v="1619"/>
          <ac:spMkLst>
            <pc:docMk/>
            <pc:sldMk cId="740647254" sldId="532"/>
            <ac:spMk id="3" creationId="{F7B0ADED-48A2-44BF-B725-F49F57E68CEC}"/>
          </ac:spMkLst>
        </pc:spChg>
        <pc:spChg chg="add del mod">
          <ac:chgData name="Sean Feldman" userId="c0f75423fe67f72e" providerId="LiveId" clId="{159819AE-3381-4CD3-ADA4-EC4C3E111DFA}" dt="2019-12-14T07:03:20.479" v="2030"/>
          <ac:spMkLst>
            <pc:docMk/>
            <pc:sldMk cId="740647254" sldId="532"/>
            <ac:spMk id="6" creationId="{E8542E1A-2FBF-4A2E-A263-DFDDB21BF7C3}"/>
          </ac:spMkLst>
        </pc:spChg>
        <pc:spChg chg="add del mod">
          <ac:chgData name="Sean Feldman" userId="c0f75423fe67f72e" providerId="LiveId" clId="{159819AE-3381-4CD3-ADA4-EC4C3E111DFA}" dt="2019-12-14T07:03:41.223" v="2520"/>
          <ac:spMkLst>
            <pc:docMk/>
            <pc:sldMk cId="740647254" sldId="532"/>
            <ac:spMk id="7" creationId="{79E665A3-4EF6-4909-A03C-A7D170C84CF8}"/>
          </ac:spMkLst>
        </pc:spChg>
        <pc:spChg chg="add del mod">
          <ac:chgData name="Sean Feldman" userId="c0f75423fe67f72e" providerId="LiveId" clId="{159819AE-3381-4CD3-ADA4-EC4C3E111DFA}" dt="2019-12-14T07:03:48.258" v="2991"/>
          <ac:spMkLst>
            <pc:docMk/>
            <pc:sldMk cId="740647254" sldId="532"/>
            <ac:spMk id="8" creationId="{9B28F28E-5D95-476C-819B-8538D61891DD}"/>
          </ac:spMkLst>
        </pc:spChg>
        <pc:spChg chg="add del mod">
          <ac:chgData name="Sean Feldman" userId="c0f75423fe67f72e" providerId="LiveId" clId="{159819AE-3381-4CD3-ADA4-EC4C3E111DFA}" dt="2019-12-14T07:03:52.254" v="3402"/>
          <ac:spMkLst>
            <pc:docMk/>
            <pc:sldMk cId="740647254" sldId="532"/>
            <ac:spMk id="9" creationId="{432B8C80-461F-4682-B851-D968DA5EABC1}"/>
          </ac:spMkLst>
        </pc:spChg>
        <pc:spChg chg="add del mod">
          <ac:chgData name="Sean Feldman" userId="c0f75423fe67f72e" providerId="LiveId" clId="{159819AE-3381-4CD3-ADA4-EC4C3E111DFA}" dt="2019-12-14T07:04:12.529" v="3873"/>
          <ac:spMkLst>
            <pc:docMk/>
            <pc:sldMk cId="740647254" sldId="532"/>
            <ac:spMk id="10" creationId="{8D4B0C00-6395-4CE5-9890-899C0DBD562B}"/>
          </ac:spMkLst>
        </pc:spChg>
        <pc:spChg chg="add del mod">
          <ac:chgData name="Sean Feldman" userId="c0f75423fe67f72e" providerId="LiveId" clId="{159819AE-3381-4CD3-ADA4-EC4C3E111DFA}" dt="2019-12-14T07:04:47.168" v="4284"/>
          <ac:spMkLst>
            <pc:docMk/>
            <pc:sldMk cId="740647254" sldId="532"/>
            <ac:spMk id="11" creationId="{A99A774C-AD44-4AF4-8476-D6B9B44E7B3D}"/>
          </ac:spMkLst>
        </pc:spChg>
        <pc:spChg chg="add mod">
          <ac:chgData name="Sean Feldman" userId="c0f75423fe67f72e" providerId="LiveId" clId="{159819AE-3381-4CD3-ADA4-EC4C3E111DFA}" dt="2019-12-14T07:04:47.169" v="4287"/>
          <ac:spMkLst>
            <pc:docMk/>
            <pc:sldMk cId="740647254" sldId="532"/>
            <ac:spMk id="12" creationId="{B80FFE4E-1164-41DC-A655-2E6678D20004}"/>
          </ac:spMkLst>
        </pc:spChg>
      </pc:sldChg>
      <pc:sldChg chg="addSp delSp modSp">
        <pc:chgData name="Sean Feldman" userId="c0f75423fe67f72e" providerId="LiveId" clId="{159819AE-3381-4CD3-ADA4-EC4C3E111DFA}" dt="2019-12-14T07:04:47.167" v="4282"/>
        <pc:sldMkLst>
          <pc:docMk/>
          <pc:sldMk cId="1951824377" sldId="533"/>
        </pc:sldMkLst>
        <pc:spChg chg="add del mod">
          <ac:chgData name="Sean Feldman" userId="c0f75423fe67f72e" providerId="LiveId" clId="{159819AE-3381-4CD3-ADA4-EC4C3E111DFA}" dt="2019-12-14T07:00:16.853" v="1143"/>
          <ac:spMkLst>
            <pc:docMk/>
            <pc:sldMk cId="1951824377" sldId="533"/>
            <ac:spMk id="8" creationId="{F70AE0CC-5C65-4D95-A957-75EC33045773}"/>
          </ac:spMkLst>
        </pc:spChg>
        <pc:spChg chg="add del mod">
          <ac:chgData name="Sean Feldman" userId="c0f75423fe67f72e" providerId="LiveId" clId="{159819AE-3381-4CD3-ADA4-EC4C3E111DFA}" dt="2019-12-14T07:02:52.684" v="1615"/>
          <ac:spMkLst>
            <pc:docMk/>
            <pc:sldMk cId="1951824377" sldId="533"/>
            <ac:spMk id="9" creationId="{4CFCC8A9-364E-4BEB-866B-E9C48C760B64}"/>
          </ac:spMkLst>
        </pc:spChg>
        <pc:spChg chg="add del mod">
          <ac:chgData name="Sean Feldman" userId="c0f75423fe67f72e" providerId="LiveId" clId="{159819AE-3381-4CD3-ADA4-EC4C3E111DFA}" dt="2019-12-14T07:03:20.477" v="2025"/>
          <ac:spMkLst>
            <pc:docMk/>
            <pc:sldMk cId="1951824377" sldId="533"/>
            <ac:spMk id="11" creationId="{43553ABB-2ADD-4498-983C-9985BE25C551}"/>
          </ac:spMkLst>
        </pc:spChg>
        <pc:spChg chg="add del mod">
          <ac:chgData name="Sean Feldman" userId="c0f75423fe67f72e" providerId="LiveId" clId="{159819AE-3381-4CD3-ADA4-EC4C3E111DFA}" dt="2019-12-14T07:03:41.221" v="2515"/>
          <ac:spMkLst>
            <pc:docMk/>
            <pc:sldMk cId="1951824377" sldId="533"/>
            <ac:spMk id="12" creationId="{7983356F-6232-47C8-9507-705AF8FBCB85}"/>
          </ac:spMkLst>
        </pc:spChg>
        <pc:spChg chg="add del mod">
          <ac:chgData name="Sean Feldman" userId="c0f75423fe67f72e" providerId="LiveId" clId="{159819AE-3381-4CD3-ADA4-EC4C3E111DFA}" dt="2019-12-14T07:03:48.257" v="2987"/>
          <ac:spMkLst>
            <pc:docMk/>
            <pc:sldMk cId="1951824377" sldId="533"/>
            <ac:spMk id="13" creationId="{BA7F4DF3-58A5-4307-8A04-742BF4598BD6}"/>
          </ac:spMkLst>
        </pc:spChg>
        <pc:spChg chg="add del mod">
          <ac:chgData name="Sean Feldman" userId="c0f75423fe67f72e" providerId="LiveId" clId="{159819AE-3381-4CD3-ADA4-EC4C3E111DFA}" dt="2019-12-14T07:03:52.252" v="3397"/>
          <ac:spMkLst>
            <pc:docMk/>
            <pc:sldMk cId="1951824377" sldId="533"/>
            <ac:spMk id="14" creationId="{D3B0023A-CA5E-4223-9DE5-592A8FA3FA27}"/>
          </ac:spMkLst>
        </pc:spChg>
        <pc:spChg chg="add del mod">
          <ac:chgData name="Sean Feldman" userId="c0f75423fe67f72e" providerId="LiveId" clId="{159819AE-3381-4CD3-ADA4-EC4C3E111DFA}" dt="2019-12-14T07:04:12.528" v="3869"/>
          <ac:spMkLst>
            <pc:docMk/>
            <pc:sldMk cId="1951824377" sldId="533"/>
            <ac:spMk id="15" creationId="{8CD103AB-79FC-4F03-AF39-E7C5EA6F2100}"/>
          </ac:spMkLst>
        </pc:spChg>
        <pc:spChg chg="add del mod">
          <ac:chgData name="Sean Feldman" userId="c0f75423fe67f72e" providerId="LiveId" clId="{159819AE-3381-4CD3-ADA4-EC4C3E111DFA}" dt="2019-12-14T07:04:47.166" v="4279"/>
          <ac:spMkLst>
            <pc:docMk/>
            <pc:sldMk cId="1951824377" sldId="533"/>
            <ac:spMk id="16" creationId="{23276B3A-FEEC-4DCA-A021-3A8CFCE50851}"/>
          </ac:spMkLst>
        </pc:spChg>
        <pc:spChg chg="add mod">
          <ac:chgData name="Sean Feldman" userId="c0f75423fe67f72e" providerId="LiveId" clId="{159819AE-3381-4CD3-ADA4-EC4C3E111DFA}" dt="2019-12-14T07:04:47.167" v="4282"/>
          <ac:spMkLst>
            <pc:docMk/>
            <pc:sldMk cId="1951824377" sldId="533"/>
            <ac:spMk id="17" creationId="{70F8B389-237C-4184-9CC3-A202D5DCDB3B}"/>
          </ac:spMkLst>
        </pc:spChg>
      </pc:sldChg>
      <pc:sldChg chg="addSp delSp modSp">
        <pc:chgData name="Sean Feldman" userId="c0f75423fe67f72e" providerId="LiveId" clId="{159819AE-3381-4CD3-ADA4-EC4C3E111DFA}" dt="2019-12-14T07:04:47.171" v="4292"/>
        <pc:sldMkLst>
          <pc:docMk/>
          <pc:sldMk cId="4023031799" sldId="534"/>
        </pc:sldMkLst>
        <pc:spChg chg="add del mod">
          <ac:chgData name="Sean Feldman" userId="c0f75423fe67f72e" providerId="LiveId" clId="{159819AE-3381-4CD3-ADA4-EC4C3E111DFA}" dt="2019-12-14T07:00:16.857" v="1153"/>
          <ac:spMkLst>
            <pc:docMk/>
            <pc:sldMk cId="4023031799" sldId="534"/>
            <ac:spMk id="2" creationId="{72947EE2-4678-41F9-BA02-CA54B85B5813}"/>
          </ac:spMkLst>
        </pc:spChg>
        <pc:spChg chg="add del mod">
          <ac:chgData name="Sean Feldman" userId="c0f75423fe67f72e" providerId="LiveId" clId="{159819AE-3381-4CD3-ADA4-EC4C3E111DFA}" dt="2019-12-14T07:02:52.686" v="1623"/>
          <ac:spMkLst>
            <pc:docMk/>
            <pc:sldMk cId="4023031799" sldId="534"/>
            <ac:spMk id="4" creationId="{4B40DCC0-DBF0-487C-9E65-48AA22584885}"/>
          </ac:spMkLst>
        </pc:spChg>
        <pc:spChg chg="add del mod">
          <ac:chgData name="Sean Feldman" userId="c0f75423fe67f72e" providerId="LiveId" clId="{159819AE-3381-4CD3-ADA4-EC4C3E111DFA}" dt="2019-12-14T07:03:20.481" v="2035"/>
          <ac:spMkLst>
            <pc:docMk/>
            <pc:sldMk cId="4023031799" sldId="534"/>
            <ac:spMk id="5" creationId="{941CE846-3AFD-4421-878C-2A5BD934AC43}"/>
          </ac:spMkLst>
        </pc:spChg>
        <pc:spChg chg="add del mod">
          <ac:chgData name="Sean Feldman" userId="c0f75423fe67f72e" providerId="LiveId" clId="{159819AE-3381-4CD3-ADA4-EC4C3E111DFA}" dt="2019-12-14T07:03:41.225" v="2525"/>
          <ac:spMkLst>
            <pc:docMk/>
            <pc:sldMk cId="4023031799" sldId="534"/>
            <ac:spMk id="6" creationId="{05D7F790-ED25-476C-A799-A7F4973DBD5E}"/>
          </ac:spMkLst>
        </pc:spChg>
        <pc:spChg chg="add del mod">
          <ac:chgData name="Sean Feldman" userId="c0f75423fe67f72e" providerId="LiveId" clId="{159819AE-3381-4CD3-ADA4-EC4C3E111DFA}" dt="2019-12-14T07:03:48.260" v="2995"/>
          <ac:spMkLst>
            <pc:docMk/>
            <pc:sldMk cId="4023031799" sldId="534"/>
            <ac:spMk id="7" creationId="{22414E05-3D3E-4F17-BD58-21EA5C5F975A}"/>
          </ac:spMkLst>
        </pc:spChg>
        <pc:spChg chg="add del mod">
          <ac:chgData name="Sean Feldman" userId="c0f75423fe67f72e" providerId="LiveId" clId="{159819AE-3381-4CD3-ADA4-EC4C3E111DFA}" dt="2019-12-14T07:03:52.256" v="3407"/>
          <ac:spMkLst>
            <pc:docMk/>
            <pc:sldMk cId="4023031799" sldId="534"/>
            <ac:spMk id="8" creationId="{3DEA95C5-582C-4C40-94B6-5EE6B48D2170}"/>
          </ac:spMkLst>
        </pc:spChg>
        <pc:spChg chg="add del mod">
          <ac:chgData name="Sean Feldman" userId="c0f75423fe67f72e" providerId="LiveId" clId="{159819AE-3381-4CD3-ADA4-EC4C3E111DFA}" dt="2019-12-14T07:04:12.531" v="3877"/>
          <ac:spMkLst>
            <pc:docMk/>
            <pc:sldMk cId="4023031799" sldId="534"/>
            <ac:spMk id="9" creationId="{A5064C01-A70F-412E-A057-D4F94881D4E6}"/>
          </ac:spMkLst>
        </pc:spChg>
        <pc:spChg chg="add del mod">
          <ac:chgData name="Sean Feldman" userId="c0f75423fe67f72e" providerId="LiveId" clId="{159819AE-3381-4CD3-ADA4-EC4C3E111DFA}" dt="2019-12-14T07:04:47.169" v="4289"/>
          <ac:spMkLst>
            <pc:docMk/>
            <pc:sldMk cId="4023031799" sldId="534"/>
            <ac:spMk id="10" creationId="{E829C9D5-364F-4EA0-A397-C5F27858C1C4}"/>
          </ac:spMkLst>
        </pc:spChg>
        <pc:spChg chg="add mod">
          <ac:chgData name="Sean Feldman" userId="c0f75423fe67f72e" providerId="LiveId" clId="{159819AE-3381-4CD3-ADA4-EC4C3E111DFA}" dt="2019-12-14T07:04:47.171" v="4292"/>
          <ac:spMkLst>
            <pc:docMk/>
            <pc:sldMk cId="4023031799" sldId="534"/>
            <ac:spMk id="11" creationId="{BF838DF0-FCBB-4979-BFEA-5A4834AA70F1}"/>
          </ac:spMkLst>
        </pc:spChg>
      </pc:sldChg>
      <pc:sldChg chg="addSp delSp modSp">
        <pc:chgData name="Sean Feldman" userId="c0f75423fe67f72e" providerId="LiveId" clId="{159819AE-3381-4CD3-ADA4-EC4C3E111DFA}" dt="2019-12-14T07:04:47.173" v="4297"/>
        <pc:sldMkLst>
          <pc:docMk/>
          <pc:sldMk cId="2085839891" sldId="535"/>
        </pc:sldMkLst>
        <pc:spChg chg="add del mod">
          <ac:chgData name="Sean Feldman" userId="c0f75423fe67f72e" providerId="LiveId" clId="{159819AE-3381-4CD3-ADA4-EC4C3E111DFA}" dt="2019-12-14T07:00:16.858" v="1158"/>
          <ac:spMkLst>
            <pc:docMk/>
            <pc:sldMk cId="2085839891" sldId="535"/>
            <ac:spMk id="2" creationId="{EA724924-513F-478E-83DE-82BEE2CBEAF5}"/>
          </ac:spMkLst>
        </pc:spChg>
        <pc:spChg chg="add del mod">
          <ac:chgData name="Sean Feldman" userId="c0f75423fe67f72e" providerId="LiveId" clId="{159819AE-3381-4CD3-ADA4-EC4C3E111DFA}" dt="2019-12-14T07:02:52.688" v="1627"/>
          <ac:spMkLst>
            <pc:docMk/>
            <pc:sldMk cId="2085839891" sldId="535"/>
            <ac:spMk id="3" creationId="{BFB69C34-7B14-4CD5-9CB3-531B1D692195}"/>
          </ac:spMkLst>
        </pc:spChg>
        <pc:spChg chg="add del mod">
          <ac:chgData name="Sean Feldman" userId="c0f75423fe67f72e" providerId="LiveId" clId="{159819AE-3381-4CD3-ADA4-EC4C3E111DFA}" dt="2019-12-14T07:03:20.483" v="2040"/>
          <ac:spMkLst>
            <pc:docMk/>
            <pc:sldMk cId="2085839891" sldId="535"/>
            <ac:spMk id="4" creationId="{FBE5DAAB-59C7-44F8-BBFA-49C097A0DBAF}"/>
          </ac:spMkLst>
        </pc:spChg>
        <pc:spChg chg="add del mod">
          <ac:chgData name="Sean Feldman" userId="c0f75423fe67f72e" providerId="LiveId" clId="{159819AE-3381-4CD3-ADA4-EC4C3E111DFA}" dt="2019-12-14T07:03:41.227" v="2530"/>
          <ac:spMkLst>
            <pc:docMk/>
            <pc:sldMk cId="2085839891" sldId="535"/>
            <ac:spMk id="5" creationId="{7F2B2887-B0E6-4B1C-A099-D18056C2675B}"/>
          </ac:spMkLst>
        </pc:spChg>
        <pc:spChg chg="add del mod">
          <ac:chgData name="Sean Feldman" userId="c0f75423fe67f72e" providerId="LiveId" clId="{159819AE-3381-4CD3-ADA4-EC4C3E111DFA}" dt="2019-12-14T07:03:48.261" v="2999"/>
          <ac:spMkLst>
            <pc:docMk/>
            <pc:sldMk cId="2085839891" sldId="535"/>
            <ac:spMk id="7" creationId="{BF72097D-B77F-4F38-998F-20A0E83A3583}"/>
          </ac:spMkLst>
        </pc:spChg>
        <pc:spChg chg="add del mod">
          <ac:chgData name="Sean Feldman" userId="c0f75423fe67f72e" providerId="LiveId" clId="{159819AE-3381-4CD3-ADA4-EC4C3E111DFA}" dt="2019-12-14T07:03:52.258" v="3412"/>
          <ac:spMkLst>
            <pc:docMk/>
            <pc:sldMk cId="2085839891" sldId="535"/>
            <ac:spMk id="8" creationId="{7E949D3D-51CC-4FBA-84C2-E22ACD9FF6C0}"/>
          </ac:spMkLst>
        </pc:spChg>
        <pc:spChg chg="add del mod">
          <ac:chgData name="Sean Feldman" userId="c0f75423fe67f72e" providerId="LiveId" clId="{159819AE-3381-4CD3-ADA4-EC4C3E111DFA}" dt="2019-12-14T07:04:12.532" v="3881"/>
          <ac:spMkLst>
            <pc:docMk/>
            <pc:sldMk cId="2085839891" sldId="535"/>
            <ac:spMk id="9" creationId="{3308072D-250C-40A1-BD5C-97FCE30D6C8B}"/>
          </ac:spMkLst>
        </pc:spChg>
        <pc:spChg chg="add del mod">
          <ac:chgData name="Sean Feldman" userId="c0f75423fe67f72e" providerId="LiveId" clId="{159819AE-3381-4CD3-ADA4-EC4C3E111DFA}" dt="2019-12-14T07:04:47.171" v="4294"/>
          <ac:spMkLst>
            <pc:docMk/>
            <pc:sldMk cId="2085839891" sldId="535"/>
            <ac:spMk id="10" creationId="{7E6E4A06-CFCC-48FD-A12C-084DBE0DA75D}"/>
          </ac:spMkLst>
        </pc:spChg>
        <pc:spChg chg="add mod">
          <ac:chgData name="Sean Feldman" userId="c0f75423fe67f72e" providerId="LiveId" clId="{159819AE-3381-4CD3-ADA4-EC4C3E111DFA}" dt="2019-12-14T07:04:47.173" v="4297"/>
          <ac:spMkLst>
            <pc:docMk/>
            <pc:sldMk cId="2085839891" sldId="535"/>
            <ac:spMk id="11" creationId="{8418ABE3-0BEC-47B9-9E42-DE2BEBD0B777}"/>
          </ac:spMkLst>
        </pc:spChg>
      </pc:sldChg>
      <pc:sldChg chg="addSp delSp modSp">
        <pc:chgData name="Sean Feldman" userId="c0f75423fe67f72e" providerId="LiveId" clId="{159819AE-3381-4CD3-ADA4-EC4C3E111DFA}" dt="2019-12-14T07:04:47.174" v="4302"/>
        <pc:sldMkLst>
          <pc:docMk/>
          <pc:sldMk cId="1582808516" sldId="536"/>
        </pc:sldMkLst>
        <pc:spChg chg="add del mod">
          <ac:chgData name="Sean Feldman" userId="c0f75423fe67f72e" providerId="LiveId" clId="{159819AE-3381-4CD3-ADA4-EC4C3E111DFA}" dt="2019-12-14T07:00:16.860" v="1163"/>
          <ac:spMkLst>
            <pc:docMk/>
            <pc:sldMk cId="1582808516" sldId="536"/>
            <ac:spMk id="5" creationId="{D8E125F8-E848-48E9-B13F-C153D1517D19}"/>
          </ac:spMkLst>
        </pc:spChg>
        <pc:spChg chg="add del mod">
          <ac:chgData name="Sean Feldman" userId="c0f75423fe67f72e" providerId="LiveId" clId="{159819AE-3381-4CD3-ADA4-EC4C3E111DFA}" dt="2019-12-14T07:02:52.689" v="1631"/>
          <ac:spMkLst>
            <pc:docMk/>
            <pc:sldMk cId="1582808516" sldId="536"/>
            <ac:spMk id="6" creationId="{F74AEC4A-6E19-4DE5-A077-9D4FC422459C}"/>
          </ac:spMkLst>
        </pc:spChg>
        <pc:spChg chg="add del mod">
          <ac:chgData name="Sean Feldman" userId="c0f75423fe67f72e" providerId="LiveId" clId="{159819AE-3381-4CD3-ADA4-EC4C3E111DFA}" dt="2019-12-14T07:03:20.485" v="2045"/>
          <ac:spMkLst>
            <pc:docMk/>
            <pc:sldMk cId="1582808516" sldId="536"/>
            <ac:spMk id="7" creationId="{105DD6A2-1CDA-4DF2-8BA1-62A389618A17}"/>
          </ac:spMkLst>
        </pc:spChg>
        <pc:spChg chg="add del mod">
          <ac:chgData name="Sean Feldman" userId="c0f75423fe67f72e" providerId="LiveId" clId="{159819AE-3381-4CD3-ADA4-EC4C3E111DFA}" dt="2019-12-14T07:03:41.228" v="2535"/>
          <ac:spMkLst>
            <pc:docMk/>
            <pc:sldMk cId="1582808516" sldId="536"/>
            <ac:spMk id="8" creationId="{7BC23C25-05B3-4B28-B049-F513A5BED8E8}"/>
          </ac:spMkLst>
        </pc:spChg>
        <pc:spChg chg="add del mod">
          <ac:chgData name="Sean Feldman" userId="c0f75423fe67f72e" providerId="LiveId" clId="{159819AE-3381-4CD3-ADA4-EC4C3E111DFA}" dt="2019-12-14T07:03:48.262" v="3003"/>
          <ac:spMkLst>
            <pc:docMk/>
            <pc:sldMk cId="1582808516" sldId="536"/>
            <ac:spMk id="9" creationId="{6EB1FA60-F57A-4A5A-BDB0-E05233E29F87}"/>
          </ac:spMkLst>
        </pc:spChg>
        <pc:spChg chg="add del mod">
          <ac:chgData name="Sean Feldman" userId="c0f75423fe67f72e" providerId="LiveId" clId="{159819AE-3381-4CD3-ADA4-EC4C3E111DFA}" dt="2019-12-14T07:03:52.260" v="3417"/>
          <ac:spMkLst>
            <pc:docMk/>
            <pc:sldMk cId="1582808516" sldId="536"/>
            <ac:spMk id="10" creationId="{3B3A9E8A-AB38-4E47-A0FE-26D08D586D9A}"/>
          </ac:spMkLst>
        </pc:spChg>
        <pc:spChg chg="add del mod">
          <ac:chgData name="Sean Feldman" userId="c0f75423fe67f72e" providerId="LiveId" clId="{159819AE-3381-4CD3-ADA4-EC4C3E111DFA}" dt="2019-12-14T07:04:12.533" v="3885"/>
          <ac:spMkLst>
            <pc:docMk/>
            <pc:sldMk cId="1582808516" sldId="536"/>
            <ac:spMk id="11" creationId="{C26BE98F-B7A1-4B85-9D8C-0B0AB1BCD03B}"/>
          </ac:spMkLst>
        </pc:spChg>
        <pc:spChg chg="add del mod">
          <ac:chgData name="Sean Feldman" userId="c0f75423fe67f72e" providerId="LiveId" clId="{159819AE-3381-4CD3-ADA4-EC4C3E111DFA}" dt="2019-12-14T07:04:47.173" v="4299"/>
          <ac:spMkLst>
            <pc:docMk/>
            <pc:sldMk cId="1582808516" sldId="536"/>
            <ac:spMk id="12" creationId="{BAFAD0AF-2BD8-4A92-BCA2-62272639624E}"/>
          </ac:spMkLst>
        </pc:spChg>
        <pc:spChg chg="add mod">
          <ac:chgData name="Sean Feldman" userId="c0f75423fe67f72e" providerId="LiveId" clId="{159819AE-3381-4CD3-ADA4-EC4C3E111DFA}" dt="2019-12-14T07:04:47.174" v="4302"/>
          <ac:spMkLst>
            <pc:docMk/>
            <pc:sldMk cId="1582808516" sldId="536"/>
            <ac:spMk id="13" creationId="{9C53077E-AB70-41FD-A73C-CFBC143E8FD2}"/>
          </ac:spMkLst>
        </pc:spChg>
      </pc:sldChg>
      <pc:sldChg chg="addSp delSp modSp">
        <pc:chgData name="Sean Feldman" userId="c0f75423fe67f72e" providerId="LiveId" clId="{159819AE-3381-4CD3-ADA4-EC4C3E111DFA}" dt="2019-12-14T07:04:47.178" v="4312"/>
        <pc:sldMkLst>
          <pc:docMk/>
          <pc:sldMk cId="195570057" sldId="537"/>
        </pc:sldMkLst>
        <pc:spChg chg="add del mod">
          <ac:chgData name="Sean Feldman" userId="c0f75423fe67f72e" providerId="LiveId" clId="{159819AE-3381-4CD3-ADA4-EC4C3E111DFA}" dt="2019-12-14T07:00:16.864" v="1173"/>
          <ac:spMkLst>
            <pc:docMk/>
            <pc:sldMk cId="195570057" sldId="537"/>
            <ac:spMk id="2" creationId="{B36C137B-EAD6-4E6F-ABEB-6F6EAC3B6B97}"/>
          </ac:spMkLst>
        </pc:spChg>
        <pc:spChg chg="add del mod">
          <ac:chgData name="Sean Feldman" userId="c0f75423fe67f72e" providerId="LiveId" clId="{159819AE-3381-4CD3-ADA4-EC4C3E111DFA}" dt="2019-12-14T07:02:52.691" v="1639"/>
          <ac:spMkLst>
            <pc:docMk/>
            <pc:sldMk cId="195570057" sldId="537"/>
            <ac:spMk id="3" creationId="{4DEAAFF4-A95E-491E-A390-3BAA80526CBD}"/>
          </ac:spMkLst>
        </pc:spChg>
        <pc:spChg chg="add del mod">
          <ac:chgData name="Sean Feldman" userId="c0f75423fe67f72e" providerId="LiveId" clId="{159819AE-3381-4CD3-ADA4-EC4C3E111DFA}" dt="2019-12-14T07:03:20.489" v="2055"/>
          <ac:spMkLst>
            <pc:docMk/>
            <pc:sldMk cId="195570057" sldId="537"/>
            <ac:spMk id="6" creationId="{16D6C8D7-E90F-4933-B960-C40105513B1B}"/>
          </ac:spMkLst>
        </pc:spChg>
        <pc:spChg chg="add del mod">
          <ac:chgData name="Sean Feldman" userId="c0f75423fe67f72e" providerId="LiveId" clId="{159819AE-3381-4CD3-ADA4-EC4C3E111DFA}" dt="2019-12-14T07:03:41.232" v="2545"/>
          <ac:spMkLst>
            <pc:docMk/>
            <pc:sldMk cId="195570057" sldId="537"/>
            <ac:spMk id="7" creationId="{94E12CCE-DE04-4486-BE36-A0F902EB116E}"/>
          </ac:spMkLst>
        </pc:spChg>
        <pc:spChg chg="add del mod">
          <ac:chgData name="Sean Feldman" userId="c0f75423fe67f72e" providerId="LiveId" clId="{159819AE-3381-4CD3-ADA4-EC4C3E111DFA}" dt="2019-12-14T07:03:48.265" v="3011"/>
          <ac:spMkLst>
            <pc:docMk/>
            <pc:sldMk cId="195570057" sldId="537"/>
            <ac:spMk id="8" creationId="{8CA2DDE6-9026-4609-B24A-F886675BCB0C}"/>
          </ac:spMkLst>
        </pc:spChg>
        <pc:spChg chg="add del mod">
          <ac:chgData name="Sean Feldman" userId="c0f75423fe67f72e" providerId="LiveId" clId="{159819AE-3381-4CD3-ADA4-EC4C3E111DFA}" dt="2019-12-14T07:03:52.264" v="3427"/>
          <ac:spMkLst>
            <pc:docMk/>
            <pc:sldMk cId="195570057" sldId="537"/>
            <ac:spMk id="9" creationId="{FCF51CFD-D714-4DF5-BFED-C541F51C2CC2}"/>
          </ac:spMkLst>
        </pc:spChg>
        <pc:spChg chg="add del mod">
          <ac:chgData name="Sean Feldman" userId="c0f75423fe67f72e" providerId="LiveId" clId="{159819AE-3381-4CD3-ADA4-EC4C3E111DFA}" dt="2019-12-14T07:04:12.536" v="3893"/>
          <ac:spMkLst>
            <pc:docMk/>
            <pc:sldMk cId="195570057" sldId="537"/>
            <ac:spMk id="10" creationId="{EB988E74-C7D0-446A-A3BF-BCD0968B0C92}"/>
          </ac:spMkLst>
        </pc:spChg>
        <pc:spChg chg="add del mod">
          <ac:chgData name="Sean Feldman" userId="c0f75423fe67f72e" providerId="LiveId" clId="{159819AE-3381-4CD3-ADA4-EC4C3E111DFA}" dt="2019-12-14T07:04:47.177" v="4309"/>
          <ac:spMkLst>
            <pc:docMk/>
            <pc:sldMk cId="195570057" sldId="537"/>
            <ac:spMk id="11" creationId="{F9376C07-A706-4CE1-A482-2452282F3B2B}"/>
          </ac:spMkLst>
        </pc:spChg>
        <pc:spChg chg="add mod">
          <ac:chgData name="Sean Feldman" userId="c0f75423fe67f72e" providerId="LiveId" clId="{159819AE-3381-4CD3-ADA4-EC4C3E111DFA}" dt="2019-12-14T07:04:47.178" v="4312"/>
          <ac:spMkLst>
            <pc:docMk/>
            <pc:sldMk cId="195570057" sldId="537"/>
            <ac:spMk id="12" creationId="{360D2E70-6C6D-4606-A88D-3FF64A842543}"/>
          </ac:spMkLst>
        </pc:spChg>
      </pc:sldChg>
      <pc:sldChg chg="addSp delSp modSp">
        <pc:chgData name="Sean Feldman" userId="c0f75423fe67f72e" providerId="LiveId" clId="{159819AE-3381-4CD3-ADA4-EC4C3E111DFA}" dt="2019-12-14T07:04:47.180" v="4317"/>
        <pc:sldMkLst>
          <pc:docMk/>
          <pc:sldMk cId="3243605772" sldId="538"/>
        </pc:sldMkLst>
        <pc:spChg chg="add del mod">
          <ac:chgData name="Sean Feldman" userId="c0f75423fe67f72e" providerId="LiveId" clId="{159819AE-3381-4CD3-ADA4-EC4C3E111DFA}" dt="2019-12-14T07:00:16.866" v="1178"/>
          <ac:spMkLst>
            <pc:docMk/>
            <pc:sldMk cId="3243605772" sldId="538"/>
            <ac:spMk id="4" creationId="{F7468629-105C-4D0E-9D04-CD4C2ABF30D0}"/>
          </ac:spMkLst>
        </pc:spChg>
        <pc:spChg chg="add del mod">
          <ac:chgData name="Sean Feldman" userId="c0f75423fe67f72e" providerId="LiveId" clId="{159819AE-3381-4CD3-ADA4-EC4C3E111DFA}" dt="2019-12-14T07:02:52.693" v="1643"/>
          <ac:spMkLst>
            <pc:docMk/>
            <pc:sldMk cId="3243605772" sldId="538"/>
            <ac:spMk id="5" creationId="{871799B5-1C7C-47E1-841F-0962B026AF54}"/>
          </ac:spMkLst>
        </pc:spChg>
        <pc:spChg chg="add del mod">
          <ac:chgData name="Sean Feldman" userId="c0f75423fe67f72e" providerId="LiveId" clId="{159819AE-3381-4CD3-ADA4-EC4C3E111DFA}" dt="2019-12-14T07:03:20.491" v="2060"/>
          <ac:spMkLst>
            <pc:docMk/>
            <pc:sldMk cId="3243605772" sldId="538"/>
            <ac:spMk id="6" creationId="{9C43DC2B-B2A1-45CF-ABEB-1E26CAD25BC8}"/>
          </ac:spMkLst>
        </pc:spChg>
        <pc:spChg chg="add del mod">
          <ac:chgData name="Sean Feldman" userId="c0f75423fe67f72e" providerId="LiveId" clId="{159819AE-3381-4CD3-ADA4-EC4C3E111DFA}" dt="2019-12-14T07:03:41.234" v="2550"/>
          <ac:spMkLst>
            <pc:docMk/>
            <pc:sldMk cId="3243605772" sldId="538"/>
            <ac:spMk id="7" creationId="{0050664C-27F7-4797-A82A-02BE82FB6163}"/>
          </ac:spMkLst>
        </pc:spChg>
        <pc:spChg chg="add del mod">
          <ac:chgData name="Sean Feldman" userId="c0f75423fe67f72e" providerId="LiveId" clId="{159819AE-3381-4CD3-ADA4-EC4C3E111DFA}" dt="2019-12-14T07:03:48.267" v="3015"/>
          <ac:spMkLst>
            <pc:docMk/>
            <pc:sldMk cId="3243605772" sldId="538"/>
            <ac:spMk id="8" creationId="{F7454844-8BF8-481B-946B-67630F21482F}"/>
          </ac:spMkLst>
        </pc:spChg>
        <pc:spChg chg="add del mod">
          <ac:chgData name="Sean Feldman" userId="c0f75423fe67f72e" providerId="LiveId" clId="{159819AE-3381-4CD3-ADA4-EC4C3E111DFA}" dt="2019-12-14T07:03:52.265" v="3432"/>
          <ac:spMkLst>
            <pc:docMk/>
            <pc:sldMk cId="3243605772" sldId="538"/>
            <ac:spMk id="9" creationId="{DBDE05F9-2A50-4508-8D24-547A76F4744F}"/>
          </ac:spMkLst>
        </pc:spChg>
        <pc:spChg chg="add del mod">
          <ac:chgData name="Sean Feldman" userId="c0f75423fe67f72e" providerId="LiveId" clId="{159819AE-3381-4CD3-ADA4-EC4C3E111DFA}" dt="2019-12-14T07:04:12.537" v="3897"/>
          <ac:spMkLst>
            <pc:docMk/>
            <pc:sldMk cId="3243605772" sldId="538"/>
            <ac:spMk id="10" creationId="{EB70811F-7D66-4E0A-86AA-2DA831F62183}"/>
          </ac:spMkLst>
        </pc:spChg>
        <pc:spChg chg="add del mod">
          <ac:chgData name="Sean Feldman" userId="c0f75423fe67f72e" providerId="LiveId" clId="{159819AE-3381-4CD3-ADA4-EC4C3E111DFA}" dt="2019-12-14T07:04:47.179" v="4314"/>
          <ac:spMkLst>
            <pc:docMk/>
            <pc:sldMk cId="3243605772" sldId="538"/>
            <ac:spMk id="11" creationId="{120CDECD-AF9E-471D-BA33-34566595CD28}"/>
          </ac:spMkLst>
        </pc:spChg>
        <pc:spChg chg="add mod">
          <ac:chgData name="Sean Feldman" userId="c0f75423fe67f72e" providerId="LiveId" clId="{159819AE-3381-4CD3-ADA4-EC4C3E111DFA}" dt="2019-12-14T07:04:47.180" v="4317"/>
          <ac:spMkLst>
            <pc:docMk/>
            <pc:sldMk cId="3243605772" sldId="538"/>
            <ac:spMk id="12" creationId="{23F5DB3C-B739-45B9-A3BD-FC164F46E5DF}"/>
          </ac:spMkLst>
        </pc:spChg>
      </pc:sldChg>
      <pc:sldChg chg="addSp delSp modSp">
        <pc:chgData name="Sean Feldman" userId="c0f75423fe67f72e" providerId="LiveId" clId="{159819AE-3381-4CD3-ADA4-EC4C3E111DFA}" dt="2019-12-14T07:04:47.182" v="4322"/>
        <pc:sldMkLst>
          <pc:docMk/>
          <pc:sldMk cId="969011329" sldId="539"/>
        </pc:sldMkLst>
        <pc:spChg chg="add del mod">
          <ac:chgData name="Sean Feldman" userId="c0f75423fe67f72e" providerId="LiveId" clId="{159819AE-3381-4CD3-ADA4-EC4C3E111DFA}" dt="2019-12-14T07:00:16.868" v="1183"/>
          <ac:spMkLst>
            <pc:docMk/>
            <pc:sldMk cId="969011329" sldId="539"/>
            <ac:spMk id="3" creationId="{0CD6EF22-41C7-4823-A7BD-24A7531C4B82}"/>
          </ac:spMkLst>
        </pc:spChg>
        <pc:spChg chg="add del mod">
          <ac:chgData name="Sean Feldman" userId="c0f75423fe67f72e" providerId="LiveId" clId="{159819AE-3381-4CD3-ADA4-EC4C3E111DFA}" dt="2019-12-14T07:02:52.694" v="1647"/>
          <ac:spMkLst>
            <pc:docMk/>
            <pc:sldMk cId="969011329" sldId="539"/>
            <ac:spMk id="4" creationId="{76B64159-6C62-4EE0-9C7E-FD288A83FEB9}"/>
          </ac:spMkLst>
        </pc:spChg>
        <pc:spChg chg="add del mod">
          <ac:chgData name="Sean Feldman" userId="c0f75423fe67f72e" providerId="LiveId" clId="{159819AE-3381-4CD3-ADA4-EC4C3E111DFA}" dt="2019-12-14T07:03:20.493" v="2065"/>
          <ac:spMkLst>
            <pc:docMk/>
            <pc:sldMk cId="969011329" sldId="539"/>
            <ac:spMk id="5" creationId="{B623778F-E17F-4D85-A7F9-7B106762529D}"/>
          </ac:spMkLst>
        </pc:spChg>
        <pc:spChg chg="add del mod">
          <ac:chgData name="Sean Feldman" userId="c0f75423fe67f72e" providerId="LiveId" clId="{159819AE-3381-4CD3-ADA4-EC4C3E111DFA}" dt="2019-12-14T07:03:41.236" v="2555"/>
          <ac:spMkLst>
            <pc:docMk/>
            <pc:sldMk cId="969011329" sldId="539"/>
            <ac:spMk id="6" creationId="{E49030DA-F27F-4F39-BC07-561E902782D8}"/>
          </ac:spMkLst>
        </pc:spChg>
        <pc:spChg chg="add del mod">
          <ac:chgData name="Sean Feldman" userId="c0f75423fe67f72e" providerId="LiveId" clId="{159819AE-3381-4CD3-ADA4-EC4C3E111DFA}" dt="2019-12-14T07:03:48.268" v="3019"/>
          <ac:spMkLst>
            <pc:docMk/>
            <pc:sldMk cId="969011329" sldId="539"/>
            <ac:spMk id="7" creationId="{24BE2894-CB74-4445-91F4-045AB53B05E4}"/>
          </ac:spMkLst>
        </pc:spChg>
        <pc:spChg chg="add del mod">
          <ac:chgData name="Sean Feldman" userId="c0f75423fe67f72e" providerId="LiveId" clId="{159819AE-3381-4CD3-ADA4-EC4C3E111DFA}" dt="2019-12-14T07:03:52.267" v="3437"/>
          <ac:spMkLst>
            <pc:docMk/>
            <pc:sldMk cId="969011329" sldId="539"/>
            <ac:spMk id="8" creationId="{4C5EBAC9-FF07-40D5-9B04-CB4D2B14746E}"/>
          </ac:spMkLst>
        </pc:spChg>
        <pc:spChg chg="add del mod">
          <ac:chgData name="Sean Feldman" userId="c0f75423fe67f72e" providerId="LiveId" clId="{159819AE-3381-4CD3-ADA4-EC4C3E111DFA}" dt="2019-12-14T07:04:12.539" v="3901"/>
          <ac:spMkLst>
            <pc:docMk/>
            <pc:sldMk cId="969011329" sldId="539"/>
            <ac:spMk id="10" creationId="{F006052B-8183-4692-A276-BA27ABB0F799}"/>
          </ac:spMkLst>
        </pc:spChg>
        <pc:spChg chg="add del mod">
          <ac:chgData name="Sean Feldman" userId="c0f75423fe67f72e" providerId="LiveId" clId="{159819AE-3381-4CD3-ADA4-EC4C3E111DFA}" dt="2019-12-14T07:04:47.181" v="4319"/>
          <ac:spMkLst>
            <pc:docMk/>
            <pc:sldMk cId="969011329" sldId="539"/>
            <ac:spMk id="11" creationId="{D6B20EE8-3D75-4D79-9405-28E49D9DF7BA}"/>
          </ac:spMkLst>
        </pc:spChg>
        <pc:spChg chg="add mod">
          <ac:chgData name="Sean Feldman" userId="c0f75423fe67f72e" providerId="LiveId" clId="{159819AE-3381-4CD3-ADA4-EC4C3E111DFA}" dt="2019-12-14T07:04:47.182" v="4322"/>
          <ac:spMkLst>
            <pc:docMk/>
            <pc:sldMk cId="969011329" sldId="539"/>
            <ac:spMk id="12" creationId="{4D1E024F-2644-4177-9023-35286B37E3FA}"/>
          </ac:spMkLst>
        </pc:spChg>
      </pc:sldChg>
      <pc:sldChg chg="addSp delSp modSp">
        <pc:chgData name="Sean Feldman" userId="c0f75423fe67f72e" providerId="LiveId" clId="{159819AE-3381-4CD3-ADA4-EC4C3E111DFA}" dt="2019-12-14T07:04:47.165" v="4277"/>
        <pc:sldMkLst>
          <pc:docMk/>
          <pc:sldMk cId="4081758911" sldId="540"/>
        </pc:sldMkLst>
        <pc:spChg chg="add del mod">
          <ac:chgData name="Sean Feldman" userId="c0f75423fe67f72e" providerId="LiveId" clId="{159819AE-3381-4CD3-ADA4-EC4C3E111DFA}" dt="2019-12-14T07:00:16.851" v="1138"/>
          <ac:spMkLst>
            <pc:docMk/>
            <pc:sldMk cId="4081758911" sldId="540"/>
            <ac:spMk id="2" creationId="{43426178-F420-4833-8B0B-7795F4E052BC}"/>
          </ac:spMkLst>
        </pc:spChg>
        <pc:spChg chg="add del mod">
          <ac:chgData name="Sean Feldman" userId="c0f75423fe67f72e" providerId="LiveId" clId="{159819AE-3381-4CD3-ADA4-EC4C3E111DFA}" dt="2019-12-14T07:02:52.682" v="1611"/>
          <ac:spMkLst>
            <pc:docMk/>
            <pc:sldMk cId="4081758911" sldId="540"/>
            <ac:spMk id="3" creationId="{DE8C592B-8EAB-42A8-8553-801B15EDDF8C}"/>
          </ac:spMkLst>
        </pc:spChg>
        <pc:spChg chg="add del mod">
          <ac:chgData name="Sean Feldman" userId="c0f75423fe67f72e" providerId="LiveId" clId="{159819AE-3381-4CD3-ADA4-EC4C3E111DFA}" dt="2019-12-14T07:03:20.475" v="2020"/>
          <ac:spMkLst>
            <pc:docMk/>
            <pc:sldMk cId="4081758911" sldId="540"/>
            <ac:spMk id="6" creationId="{16F154C7-F85D-409F-87C6-E7C6217533D0}"/>
          </ac:spMkLst>
        </pc:spChg>
        <pc:spChg chg="add del mod">
          <ac:chgData name="Sean Feldman" userId="c0f75423fe67f72e" providerId="LiveId" clId="{159819AE-3381-4CD3-ADA4-EC4C3E111DFA}" dt="2019-12-14T07:03:41.219" v="2510"/>
          <ac:spMkLst>
            <pc:docMk/>
            <pc:sldMk cId="4081758911" sldId="540"/>
            <ac:spMk id="7" creationId="{94073529-E955-4FF0-8A06-0EF02F48AC53}"/>
          </ac:spMkLst>
        </pc:spChg>
        <pc:spChg chg="add del mod">
          <ac:chgData name="Sean Feldman" userId="c0f75423fe67f72e" providerId="LiveId" clId="{159819AE-3381-4CD3-ADA4-EC4C3E111DFA}" dt="2019-12-14T07:03:48.256" v="2983"/>
          <ac:spMkLst>
            <pc:docMk/>
            <pc:sldMk cId="4081758911" sldId="540"/>
            <ac:spMk id="8" creationId="{62F25D2C-27BB-4744-A964-1383BB007379}"/>
          </ac:spMkLst>
        </pc:spChg>
        <pc:spChg chg="add del mod">
          <ac:chgData name="Sean Feldman" userId="c0f75423fe67f72e" providerId="LiveId" clId="{159819AE-3381-4CD3-ADA4-EC4C3E111DFA}" dt="2019-12-14T07:03:52.251" v="3392"/>
          <ac:spMkLst>
            <pc:docMk/>
            <pc:sldMk cId="4081758911" sldId="540"/>
            <ac:spMk id="9" creationId="{6460062A-D0F0-467E-B1CB-1EE32656DCCA}"/>
          </ac:spMkLst>
        </pc:spChg>
        <pc:spChg chg="add del mod">
          <ac:chgData name="Sean Feldman" userId="c0f75423fe67f72e" providerId="LiveId" clId="{159819AE-3381-4CD3-ADA4-EC4C3E111DFA}" dt="2019-12-14T07:04:12.527" v="3865"/>
          <ac:spMkLst>
            <pc:docMk/>
            <pc:sldMk cId="4081758911" sldId="540"/>
            <ac:spMk id="10" creationId="{E3485BC2-5021-4BBF-8393-6DB633BB8551}"/>
          </ac:spMkLst>
        </pc:spChg>
        <pc:spChg chg="add del mod">
          <ac:chgData name="Sean Feldman" userId="c0f75423fe67f72e" providerId="LiveId" clId="{159819AE-3381-4CD3-ADA4-EC4C3E111DFA}" dt="2019-12-14T07:04:47.164" v="4274"/>
          <ac:spMkLst>
            <pc:docMk/>
            <pc:sldMk cId="4081758911" sldId="540"/>
            <ac:spMk id="11" creationId="{774303DE-0243-4449-8441-22B1476C531E}"/>
          </ac:spMkLst>
        </pc:spChg>
        <pc:spChg chg="add mod">
          <ac:chgData name="Sean Feldman" userId="c0f75423fe67f72e" providerId="LiveId" clId="{159819AE-3381-4CD3-ADA4-EC4C3E111DFA}" dt="2019-12-14T07:04:47.165" v="4277"/>
          <ac:spMkLst>
            <pc:docMk/>
            <pc:sldMk cId="4081758911" sldId="540"/>
            <ac:spMk id="12" creationId="{252913CB-58DE-49B3-ABFA-DEBC7E9E1DE0}"/>
          </ac:spMkLst>
        </pc:spChg>
      </pc:sldChg>
      <pc:sldChg chg="addSp delSp modSp">
        <pc:chgData name="Sean Feldman" userId="c0f75423fe67f72e" providerId="LiveId" clId="{159819AE-3381-4CD3-ADA4-EC4C3E111DFA}" dt="2019-12-14T07:04:47.188" v="4337"/>
        <pc:sldMkLst>
          <pc:docMk/>
          <pc:sldMk cId="602255212" sldId="541"/>
        </pc:sldMkLst>
        <pc:spChg chg="add del mod">
          <ac:chgData name="Sean Feldman" userId="c0f75423fe67f72e" providerId="LiveId" clId="{159819AE-3381-4CD3-ADA4-EC4C3E111DFA}" dt="2019-12-14T07:00:16.873" v="1198"/>
          <ac:spMkLst>
            <pc:docMk/>
            <pc:sldMk cId="602255212" sldId="541"/>
            <ac:spMk id="2" creationId="{32158EAF-C8B7-4C3E-A990-757688897F29}"/>
          </ac:spMkLst>
        </pc:spChg>
        <pc:spChg chg="add del mod">
          <ac:chgData name="Sean Feldman" userId="c0f75423fe67f72e" providerId="LiveId" clId="{159819AE-3381-4CD3-ADA4-EC4C3E111DFA}" dt="2019-12-14T07:02:52.698" v="1659"/>
          <ac:spMkLst>
            <pc:docMk/>
            <pc:sldMk cId="602255212" sldId="541"/>
            <ac:spMk id="3" creationId="{162C8229-23AF-4677-A11E-022CB3D3B8FD}"/>
          </ac:spMkLst>
        </pc:spChg>
        <pc:spChg chg="add del mod">
          <ac:chgData name="Sean Feldman" userId="c0f75423fe67f72e" providerId="LiveId" clId="{159819AE-3381-4CD3-ADA4-EC4C3E111DFA}" dt="2019-12-14T07:03:20.499" v="2080"/>
          <ac:spMkLst>
            <pc:docMk/>
            <pc:sldMk cId="602255212" sldId="541"/>
            <ac:spMk id="6" creationId="{F9C05C6A-61AE-4F0A-A3DA-0492FC5C97A5}"/>
          </ac:spMkLst>
        </pc:spChg>
        <pc:spChg chg="add del mod">
          <ac:chgData name="Sean Feldman" userId="c0f75423fe67f72e" providerId="LiveId" clId="{159819AE-3381-4CD3-ADA4-EC4C3E111DFA}" dt="2019-12-14T07:03:41.241" v="2570"/>
          <ac:spMkLst>
            <pc:docMk/>
            <pc:sldMk cId="602255212" sldId="541"/>
            <ac:spMk id="7" creationId="{925EE532-FBEC-4D28-8F48-537CD29467F4}"/>
          </ac:spMkLst>
        </pc:spChg>
        <pc:spChg chg="add del mod">
          <ac:chgData name="Sean Feldman" userId="c0f75423fe67f72e" providerId="LiveId" clId="{159819AE-3381-4CD3-ADA4-EC4C3E111DFA}" dt="2019-12-14T07:03:48.272" v="3031"/>
          <ac:spMkLst>
            <pc:docMk/>
            <pc:sldMk cId="602255212" sldId="541"/>
            <ac:spMk id="8" creationId="{392FF401-BCD0-4367-A5A9-35885792FD76}"/>
          </ac:spMkLst>
        </pc:spChg>
        <pc:spChg chg="add del mod">
          <ac:chgData name="Sean Feldman" userId="c0f75423fe67f72e" providerId="LiveId" clId="{159819AE-3381-4CD3-ADA4-EC4C3E111DFA}" dt="2019-12-14T07:03:52.273" v="3452"/>
          <ac:spMkLst>
            <pc:docMk/>
            <pc:sldMk cId="602255212" sldId="541"/>
            <ac:spMk id="9" creationId="{D44480E7-D86F-42B9-AA21-3D4D49581B26}"/>
          </ac:spMkLst>
        </pc:spChg>
        <pc:spChg chg="add del mod">
          <ac:chgData name="Sean Feldman" userId="c0f75423fe67f72e" providerId="LiveId" clId="{159819AE-3381-4CD3-ADA4-EC4C3E111DFA}" dt="2019-12-14T07:04:12.543" v="3913"/>
          <ac:spMkLst>
            <pc:docMk/>
            <pc:sldMk cId="602255212" sldId="541"/>
            <ac:spMk id="10" creationId="{148F0F67-CAA2-4813-ADC0-A659755B75B4}"/>
          </ac:spMkLst>
        </pc:spChg>
        <pc:spChg chg="add del mod">
          <ac:chgData name="Sean Feldman" userId="c0f75423fe67f72e" providerId="LiveId" clId="{159819AE-3381-4CD3-ADA4-EC4C3E111DFA}" dt="2019-12-14T07:04:47.186" v="4334"/>
          <ac:spMkLst>
            <pc:docMk/>
            <pc:sldMk cId="602255212" sldId="541"/>
            <ac:spMk id="11" creationId="{1D613C55-9DC5-42FB-89B4-7D63B21B5474}"/>
          </ac:spMkLst>
        </pc:spChg>
        <pc:spChg chg="add mod">
          <ac:chgData name="Sean Feldman" userId="c0f75423fe67f72e" providerId="LiveId" clId="{159819AE-3381-4CD3-ADA4-EC4C3E111DFA}" dt="2019-12-14T07:04:47.188" v="4337"/>
          <ac:spMkLst>
            <pc:docMk/>
            <pc:sldMk cId="602255212" sldId="541"/>
            <ac:spMk id="12" creationId="{11DA00F9-D681-4011-8F1C-652E2C98CE30}"/>
          </ac:spMkLst>
        </pc:spChg>
      </pc:sldChg>
      <pc:sldChg chg="addSp delSp modSp">
        <pc:chgData name="Sean Feldman" userId="c0f75423fe67f72e" providerId="LiveId" clId="{159819AE-3381-4CD3-ADA4-EC4C3E111DFA}" dt="2019-12-14T07:04:47.190" v="4342"/>
        <pc:sldMkLst>
          <pc:docMk/>
          <pc:sldMk cId="3037848057" sldId="542"/>
        </pc:sldMkLst>
        <pc:spChg chg="add del mod">
          <ac:chgData name="Sean Feldman" userId="c0f75423fe67f72e" providerId="LiveId" clId="{159819AE-3381-4CD3-ADA4-EC4C3E111DFA}" dt="2019-12-14T07:00:16.875" v="1203"/>
          <ac:spMkLst>
            <pc:docMk/>
            <pc:sldMk cId="3037848057" sldId="542"/>
            <ac:spMk id="2" creationId="{06083D5B-0E63-4A5F-A4E7-DA68D68FAAEC}"/>
          </ac:spMkLst>
        </pc:spChg>
        <pc:spChg chg="add del mod">
          <ac:chgData name="Sean Feldman" userId="c0f75423fe67f72e" providerId="LiveId" clId="{159819AE-3381-4CD3-ADA4-EC4C3E111DFA}" dt="2019-12-14T07:02:52.699" v="1663"/>
          <ac:spMkLst>
            <pc:docMk/>
            <pc:sldMk cId="3037848057" sldId="542"/>
            <ac:spMk id="3" creationId="{BC651C44-8AD9-4A82-A91F-72A62677C7A3}"/>
          </ac:spMkLst>
        </pc:spChg>
        <pc:spChg chg="add del mod">
          <ac:chgData name="Sean Feldman" userId="c0f75423fe67f72e" providerId="LiveId" clId="{159819AE-3381-4CD3-ADA4-EC4C3E111DFA}" dt="2019-12-14T07:03:20.501" v="2085"/>
          <ac:spMkLst>
            <pc:docMk/>
            <pc:sldMk cId="3037848057" sldId="542"/>
            <ac:spMk id="5" creationId="{8FA2CCAF-AD44-447B-94A8-9381B6F375BD}"/>
          </ac:spMkLst>
        </pc:spChg>
        <pc:spChg chg="add del mod">
          <ac:chgData name="Sean Feldman" userId="c0f75423fe67f72e" providerId="LiveId" clId="{159819AE-3381-4CD3-ADA4-EC4C3E111DFA}" dt="2019-12-14T07:03:41.243" v="2575"/>
          <ac:spMkLst>
            <pc:docMk/>
            <pc:sldMk cId="3037848057" sldId="542"/>
            <ac:spMk id="6" creationId="{FBC83FBF-7F88-42E3-8C10-03AB694F2F36}"/>
          </ac:spMkLst>
        </pc:spChg>
        <pc:spChg chg="add del mod">
          <ac:chgData name="Sean Feldman" userId="c0f75423fe67f72e" providerId="LiveId" clId="{159819AE-3381-4CD3-ADA4-EC4C3E111DFA}" dt="2019-12-14T07:03:48.273" v="3035"/>
          <ac:spMkLst>
            <pc:docMk/>
            <pc:sldMk cId="3037848057" sldId="542"/>
            <ac:spMk id="8" creationId="{E4866EFA-3221-41B3-B655-49D27657C04A}"/>
          </ac:spMkLst>
        </pc:spChg>
        <pc:spChg chg="add del mod">
          <ac:chgData name="Sean Feldman" userId="c0f75423fe67f72e" providerId="LiveId" clId="{159819AE-3381-4CD3-ADA4-EC4C3E111DFA}" dt="2019-12-14T07:03:52.275" v="3457"/>
          <ac:spMkLst>
            <pc:docMk/>
            <pc:sldMk cId="3037848057" sldId="542"/>
            <ac:spMk id="9" creationId="{5A82B307-96DC-4677-89C6-36A6431789DC}"/>
          </ac:spMkLst>
        </pc:spChg>
        <pc:spChg chg="add del mod">
          <ac:chgData name="Sean Feldman" userId="c0f75423fe67f72e" providerId="LiveId" clId="{159819AE-3381-4CD3-ADA4-EC4C3E111DFA}" dt="2019-12-14T07:04:12.544" v="3917"/>
          <ac:spMkLst>
            <pc:docMk/>
            <pc:sldMk cId="3037848057" sldId="542"/>
            <ac:spMk id="10" creationId="{0DEDAF87-977F-439B-8F03-DDD356CDC508}"/>
          </ac:spMkLst>
        </pc:spChg>
        <pc:spChg chg="add del mod">
          <ac:chgData name="Sean Feldman" userId="c0f75423fe67f72e" providerId="LiveId" clId="{159819AE-3381-4CD3-ADA4-EC4C3E111DFA}" dt="2019-12-14T07:04:47.188" v="4339"/>
          <ac:spMkLst>
            <pc:docMk/>
            <pc:sldMk cId="3037848057" sldId="542"/>
            <ac:spMk id="11" creationId="{F14B3C89-BE4E-4AEE-A7B8-7F6F3270B4F5}"/>
          </ac:spMkLst>
        </pc:spChg>
        <pc:spChg chg="add mod">
          <ac:chgData name="Sean Feldman" userId="c0f75423fe67f72e" providerId="LiveId" clId="{159819AE-3381-4CD3-ADA4-EC4C3E111DFA}" dt="2019-12-14T07:04:47.190" v="4342"/>
          <ac:spMkLst>
            <pc:docMk/>
            <pc:sldMk cId="3037848057" sldId="542"/>
            <ac:spMk id="12" creationId="{68CCCC78-FD3A-4110-9A76-B209727A8708}"/>
          </ac:spMkLst>
        </pc:spChg>
      </pc:sldChg>
      <pc:sldChg chg="addSp delSp modSp">
        <pc:chgData name="Sean Feldman" userId="c0f75423fe67f72e" providerId="LiveId" clId="{159819AE-3381-4CD3-ADA4-EC4C3E111DFA}" dt="2019-12-14T07:04:47.195" v="4357"/>
        <pc:sldMkLst>
          <pc:docMk/>
          <pc:sldMk cId="1595845764" sldId="543"/>
        </pc:sldMkLst>
        <pc:spChg chg="add del mod">
          <ac:chgData name="Sean Feldman" userId="c0f75423fe67f72e" providerId="LiveId" clId="{159819AE-3381-4CD3-ADA4-EC4C3E111DFA}" dt="2019-12-14T07:00:16.881" v="1218"/>
          <ac:spMkLst>
            <pc:docMk/>
            <pc:sldMk cId="1595845764" sldId="543"/>
            <ac:spMk id="2" creationId="{5D29E045-3E64-45A8-AC7E-47974ADB4D18}"/>
          </ac:spMkLst>
        </pc:spChg>
        <pc:spChg chg="add del mod">
          <ac:chgData name="Sean Feldman" userId="c0f75423fe67f72e" providerId="LiveId" clId="{159819AE-3381-4CD3-ADA4-EC4C3E111DFA}" dt="2019-12-14T07:02:52.703" v="1675"/>
          <ac:spMkLst>
            <pc:docMk/>
            <pc:sldMk cId="1595845764" sldId="543"/>
            <ac:spMk id="3" creationId="{24F4B36B-BE42-4070-AC02-366E8DEB4C18}"/>
          </ac:spMkLst>
        </pc:spChg>
        <pc:spChg chg="add del mod">
          <ac:chgData name="Sean Feldman" userId="c0f75423fe67f72e" providerId="LiveId" clId="{159819AE-3381-4CD3-ADA4-EC4C3E111DFA}" dt="2019-12-14T07:03:20.506" v="2100"/>
          <ac:spMkLst>
            <pc:docMk/>
            <pc:sldMk cId="1595845764" sldId="543"/>
            <ac:spMk id="4" creationId="{DD65FC92-16FE-442D-B93C-0BC535DE56AE}"/>
          </ac:spMkLst>
        </pc:spChg>
        <pc:spChg chg="add del mod">
          <ac:chgData name="Sean Feldman" userId="c0f75423fe67f72e" providerId="LiveId" clId="{159819AE-3381-4CD3-ADA4-EC4C3E111DFA}" dt="2019-12-14T07:03:41.248" v="2590"/>
          <ac:spMkLst>
            <pc:docMk/>
            <pc:sldMk cId="1595845764" sldId="543"/>
            <ac:spMk id="6" creationId="{93AB03DA-620C-4A2E-9D7D-57628D3D115F}"/>
          </ac:spMkLst>
        </pc:spChg>
        <pc:spChg chg="add del mod">
          <ac:chgData name="Sean Feldman" userId="c0f75423fe67f72e" providerId="LiveId" clId="{159819AE-3381-4CD3-ADA4-EC4C3E111DFA}" dt="2019-12-14T07:03:48.277" v="3047"/>
          <ac:spMkLst>
            <pc:docMk/>
            <pc:sldMk cId="1595845764" sldId="543"/>
            <ac:spMk id="7" creationId="{B1DF0C3E-B9CD-49E1-AF46-FFF4FD0C2B81}"/>
          </ac:spMkLst>
        </pc:spChg>
        <pc:spChg chg="add del mod">
          <ac:chgData name="Sean Feldman" userId="c0f75423fe67f72e" providerId="LiveId" clId="{159819AE-3381-4CD3-ADA4-EC4C3E111DFA}" dt="2019-12-14T07:03:52.281" v="3472"/>
          <ac:spMkLst>
            <pc:docMk/>
            <pc:sldMk cId="1595845764" sldId="543"/>
            <ac:spMk id="8" creationId="{CFE2E528-5927-4866-AB21-3C8D9A3C1113}"/>
          </ac:spMkLst>
        </pc:spChg>
        <pc:spChg chg="add del mod">
          <ac:chgData name="Sean Feldman" userId="c0f75423fe67f72e" providerId="LiveId" clId="{159819AE-3381-4CD3-ADA4-EC4C3E111DFA}" dt="2019-12-14T07:04:12.548" v="3929"/>
          <ac:spMkLst>
            <pc:docMk/>
            <pc:sldMk cId="1595845764" sldId="543"/>
            <ac:spMk id="9" creationId="{5F09CB39-B9E2-40E8-924F-C03EB7F048D9}"/>
          </ac:spMkLst>
        </pc:spChg>
        <pc:spChg chg="add del mod">
          <ac:chgData name="Sean Feldman" userId="c0f75423fe67f72e" providerId="LiveId" clId="{159819AE-3381-4CD3-ADA4-EC4C3E111DFA}" dt="2019-12-14T07:04:47.194" v="4354"/>
          <ac:spMkLst>
            <pc:docMk/>
            <pc:sldMk cId="1595845764" sldId="543"/>
            <ac:spMk id="10" creationId="{7CE13C6B-151F-4E98-B4FF-F35117D8BE58}"/>
          </ac:spMkLst>
        </pc:spChg>
        <pc:spChg chg="add mod">
          <ac:chgData name="Sean Feldman" userId="c0f75423fe67f72e" providerId="LiveId" clId="{159819AE-3381-4CD3-ADA4-EC4C3E111DFA}" dt="2019-12-14T07:04:47.195" v="4357"/>
          <ac:spMkLst>
            <pc:docMk/>
            <pc:sldMk cId="1595845764" sldId="543"/>
            <ac:spMk id="11" creationId="{A1F57BB0-820A-490A-B985-FBAB2F2DBCB3}"/>
          </ac:spMkLst>
        </pc:spChg>
      </pc:sldChg>
      <pc:sldChg chg="addSp delSp modSp">
        <pc:chgData name="Sean Feldman" userId="c0f75423fe67f72e" providerId="LiveId" clId="{159819AE-3381-4CD3-ADA4-EC4C3E111DFA}" dt="2019-12-14T07:04:47.204" v="4372"/>
        <pc:sldMkLst>
          <pc:docMk/>
          <pc:sldMk cId="11482795" sldId="544"/>
        </pc:sldMkLst>
        <pc:spChg chg="add del mod">
          <ac:chgData name="Sean Feldman" userId="c0f75423fe67f72e" providerId="LiveId" clId="{159819AE-3381-4CD3-ADA4-EC4C3E111DFA}" dt="2019-12-14T07:00:16.887" v="1233"/>
          <ac:spMkLst>
            <pc:docMk/>
            <pc:sldMk cId="11482795" sldId="544"/>
            <ac:spMk id="2" creationId="{D14F0A54-907B-409F-8324-93B8951C84AB}"/>
          </ac:spMkLst>
        </pc:spChg>
        <pc:spChg chg="add del mod">
          <ac:chgData name="Sean Feldman" userId="c0f75423fe67f72e" providerId="LiveId" clId="{159819AE-3381-4CD3-ADA4-EC4C3E111DFA}" dt="2019-12-14T07:02:52.707" v="1687"/>
          <ac:spMkLst>
            <pc:docMk/>
            <pc:sldMk cId="11482795" sldId="544"/>
            <ac:spMk id="3" creationId="{1CE2B255-20DB-4674-BDA7-6FB5FCF13597}"/>
          </ac:spMkLst>
        </pc:spChg>
        <pc:spChg chg="add del mod">
          <ac:chgData name="Sean Feldman" userId="c0f75423fe67f72e" providerId="LiveId" clId="{159819AE-3381-4CD3-ADA4-EC4C3E111DFA}" dt="2019-12-14T07:03:20.511" v="2115"/>
          <ac:spMkLst>
            <pc:docMk/>
            <pc:sldMk cId="11482795" sldId="544"/>
            <ac:spMk id="5" creationId="{E06C4008-F04D-4ED7-AB95-417D9E5ACA0B}"/>
          </ac:spMkLst>
        </pc:spChg>
        <pc:spChg chg="add del mod">
          <ac:chgData name="Sean Feldman" userId="c0f75423fe67f72e" providerId="LiveId" clId="{159819AE-3381-4CD3-ADA4-EC4C3E111DFA}" dt="2019-12-14T07:03:41.254" v="2605"/>
          <ac:spMkLst>
            <pc:docMk/>
            <pc:sldMk cId="11482795" sldId="544"/>
            <ac:spMk id="6" creationId="{6B8AD77E-D172-4D07-B1AB-4D7457B3B6F4}"/>
          </ac:spMkLst>
        </pc:spChg>
        <pc:spChg chg="add del mod">
          <ac:chgData name="Sean Feldman" userId="c0f75423fe67f72e" providerId="LiveId" clId="{159819AE-3381-4CD3-ADA4-EC4C3E111DFA}" dt="2019-12-14T07:03:48.281" v="3059"/>
          <ac:spMkLst>
            <pc:docMk/>
            <pc:sldMk cId="11482795" sldId="544"/>
            <ac:spMk id="8" creationId="{E76B8E84-F791-415E-A122-F888B0068B58}"/>
          </ac:spMkLst>
        </pc:spChg>
        <pc:spChg chg="add del mod">
          <ac:chgData name="Sean Feldman" userId="c0f75423fe67f72e" providerId="LiveId" clId="{159819AE-3381-4CD3-ADA4-EC4C3E111DFA}" dt="2019-12-14T07:03:52.289" v="3487"/>
          <ac:spMkLst>
            <pc:docMk/>
            <pc:sldMk cId="11482795" sldId="544"/>
            <ac:spMk id="13" creationId="{005DEB21-AB15-4A0B-8EA6-7082240C6153}"/>
          </ac:spMkLst>
        </pc:spChg>
        <pc:spChg chg="add del mod">
          <ac:chgData name="Sean Feldman" userId="c0f75423fe67f72e" providerId="LiveId" clId="{159819AE-3381-4CD3-ADA4-EC4C3E111DFA}" dt="2019-12-14T07:04:12.553" v="3941"/>
          <ac:spMkLst>
            <pc:docMk/>
            <pc:sldMk cId="11482795" sldId="544"/>
            <ac:spMk id="15" creationId="{172D8525-3B08-4B48-B259-C82A57743151}"/>
          </ac:spMkLst>
        </pc:spChg>
        <pc:spChg chg="add del mod">
          <ac:chgData name="Sean Feldman" userId="c0f75423fe67f72e" providerId="LiveId" clId="{159819AE-3381-4CD3-ADA4-EC4C3E111DFA}" dt="2019-12-14T07:04:47.202" v="4369"/>
          <ac:spMkLst>
            <pc:docMk/>
            <pc:sldMk cId="11482795" sldId="544"/>
            <ac:spMk id="16" creationId="{04EA5EC0-8D10-4BD1-92BB-0FFED784517B}"/>
          </ac:spMkLst>
        </pc:spChg>
        <pc:spChg chg="add mod">
          <ac:chgData name="Sean Feldman" userId="c0f75423fe67f72e" providerId="LiveId" clId="{159819AE-3381-4CD3-ADA4-EC4C3E111DFA}" dt="2019-12-14T07:04:47.204" v="4372"/>
          <ac:spMkLst>
            <pc:docMk/>
            <pc:sldMk cId="11482795" sldId="544"/>
            <ac:spMk id="18" creationId="{2710021D-E4B1-435D-9D5D-6484354107FA}"/>
          </ac:spMkLst>
        </pc:spChg>
      </pc:sldChg>
      <pc:sldChg chg="addSp delSp modSp">
        <pc:chgData name="Sean Feldman" userId="c0f75423fe67f72e" providerId="LiveId" clId="{159819AE-3381-4CD3-ADA4-EC4C3E111DFA}" dt="2019-12-14T07:04:47.210" v="4382"/>
        <pc:sldMkLst>
          <pc:docMk/>
          <pc:sldMk cId="1573678066" sldId="545"/>
        </pc:sldMkLst>
        <pc:spChg chg="add del mod">
          <ac:chgData name="Sean Feldman" userId="c0f75423fe67f72e" providerId="LiveId" clId="{159819AE-3381-4CD3-ADA4-EC4C3E111DFA}" dt="2019-12-14T07:00:16.891" v="1243"/>
          <ac:spMkLst>
            <pc:docMk/>
            <pc:sldMk cId="1573678066" sldId="545"/>
            <ac:spMk id="2" creationId="{F20CA44E-F636-471B-A026-40C6084C09FC}"/>
          </ac:spMkLst>
        </pc:spChg>
        <pc:spChg chg="add del mod">
          <ac:chgData name="Sean Feldman" userId="c0f75423fe67f72e" providerId="LiveId" clId="{159819AE-3381-4CD3-ADA4-EC4C3E111DFA}" dt="2019-12-14T07:02:52.709" v="1695"/>
          <ac:spMkLst>
            <pc:docMk/>
            <pc:sldMk cId="1573678066" sldId="545"/>
            <ac:spMk id="5" creationId="{7BE2F1FF-D6BF-438C-8B83-CB6502A8DF63}"/>
          </ac:spMkLst>
        </pc:spChg>
        <pc:spChg chg="add del mod">
          <ac:chgData name="Sean Feldman" userId="c0f75423fe67f72e" providerId="LiveId" clId="{159819AE-3381-4CD3-ADA4-EC4C3E111DFA}" dt="2019-12-14T07:03:20.515" v="2125"/>
          <ac:spMkLst>
            <pc:docMk/>
            <pc:sldMk cId="1573678066" sldId="545"/>
            <ac:spMk id="6" creationId="{5A303805-28A1-482A-8DAF-73E8B3792087}"/>
          </ac:spMkLst>
        </pc:spChg>
        <pc:spChg chg="add del mod">
          <ac:chgData name="Sean Feldman" userId="c0f75423fe67f72e" providerId="LiveId" clId="{159819AE-3381-4CD3-ADA4-EC4C3E111DFA}" dt="2019-12-14T07:03:41.259" v="2615"/>
          <ac:spMkLst>
            <pc:docMk/>
            <pc:sldMk cId="1573678066" sldId="545"/>
            <ac:spMk id="7" creationId="{912321AD-739D-4ED5-80FD-80E60C8A944B}"/>
          </ac:spMkLst>
        </pc:spChg>
        <pc:spChg chg="add del mod">
          <ac:chgData name="Sean Feldman" userId="c0f75423fe67f72e" providerId="LiveId" clId="{159819AE-3381-4CD3-ADA4-EC4C3E111DFA}" dt="2019-12-14T07:03:48.284" v="3067"/>
          <ac:spMkLst>
            <pc:docMk/>
            <pc:sldMk cId="1573678066" sldId="545"/>
            <ac:spMk id="9" creationId="{FF200C49-CC54-4B5F-86FB-18982924DF23}"/>
          </ac:spMkLst>
        </pc:spChg>
        <pc:spChg chg="add del mod">
          <ac:chgData name="Sean Feldman" userId="c0f75423fe67f72e" providerId="LiveId" clId="{159819AE-3381-4CD3-ADA4-EC4C3E111DFA}" dt="2019-12-14T07:03:52.293" v="3497"/>
          <ac:spMkLst>
            <pc:docMk/>
            <pc:sldMk cId="1573678066" sldId="545"/>
            <ac:spMk id="10" creationId="{35062573-23A9-4E55-A52C-4B095607BDF0}"/>
          </ac:spMkLst>
        </pc:spChg>
        <pc:spChg chg="add del mod">
          <ac:chgData name="Sean Feldman" userId="c0f75423fe67f72e" providerId="LiveId" clId="{159819AE-3381-4CD3-ADA4-EC4C3E111DFA}" dt="2019-12-14T07:04:12.556" v="3949"/>
          <ac:spMkLst>
            <pc:docMk/>
            <pc:sldMk cId="1573678066" sldId="545"/>
            <ac:spMk id="11" creationId="{35560A7C-04A7-43F9-81E6-3E02B7C1B692}"/>
          </ac:spMkLst>
        </pc:spChg>
        <pc:spChg chg="add del mod">
          <ac:chgData name="Sean Feldman" userId="c0f75423fe67f72e" providerId="LiveId" clId="{159819AE-3381-4CD3-ADA4-EC4C3E111DFA}" dt="2019-12-14T07:04:47.208" v="4379"/>
          <ac:spMkLst>
            <pc:docMk/>
            <pc:sldMk cId="1573678066" sldId="545"/>
            <ac:spMk id="12" creationId="{1DD67C5C-196A-4181-BA72-3702875B43B7}"/>
          </ac:spMkLst>
        </pc:spChg>
        <pc:spChg chg="add mod">
          <ac:chgData name="Sean Feldman" userId="c0f75423fe67f72e" providerId="LiveId" clId="{159819AE-3381-4CD3-ADA4-EC4C3E111DFA}" dt="2019-12-14T07:04:47.210" v="4382"/>
          <ac:spMkLst>
            <pc:docMk/>
            <pc:sldMk cId="1573678066" sldId="545"/>
            <ac:spMk id="13" creationId="{AA774E37-A76E-4441-BCDD-9B74E10A185F}"/>
          </ac:spMkLst>
        </pc:spChg>
      </pc:sldChg>
      <pc:sldChg chg="addSp delSp modSp">
        <pc:chgData name="Sean Feldman" userId="c0f75423fe67f72e" providerId="LiveId" clId="{159819AE-3381-4CD3-ADA4-EC4C3E111DFA}" dt="2019-12-14T07:04:47.218" v="4397"/>
        <pc:sldMkLst>
          <pc:docMk/>
          <pc:sldMk cId="2207494845" sldId="546"/>
        </pc:sldMkLst>
        <pc:spChg chg="add del mod">
          <ac:chgData name="Sean Feldman" userId="c0f75423fe67f72e" providerId="LiveId" clId="{159819AE-3381-4CD3-ADA4-EC4C3E111DFA}" dt="2019-12-14T07:00:16.897" v="1258"/>
          <ac:spMkLst>
            <pc:docMk/>
            <pc:sldMk cId="2207494845" sldId="546"/>
            <ac:spMk id="2" creationId="{F4998A7A-8D3C-437A-B8F4-234DDC2350F7}"/>
          </ac:spMkLst>
        </pc:spChg>
        <pc:spChg chg="add del mod">
          <ac:chgData name="Sean Feldman" userId="c0f75423fe67f72e" providerId="LiveId" clId="{159819AE-3381-4CD3-ADA4-EC4C3E111DFA}" dt="2019-12-14T07:02:52.713" v="1707"/>
          <ac:spMkLst>
            <pc:docMk/>
            <pc:sldMk cId="2207494845" sldId="546"/>
            <ac:spMk id="3" creationId="{DB00A219-4FD4-4D35-AD9E-7354C0BCCAB3}"/>
          </ac:spMkLst>
        </pc:spChg>
        <pc:spChg chg="add del mod">
          <ac:chgData name="Sean Feldman" userId="c0f75423fe67f72e" providerId="LiveId" clId="{159819AE-3381-4CD3-ADA4-EC4C3E111DFA}" dt="2019-12-14T07:03:20.521" v="2140"/>
          <ac:spMkLst>
            <pc:docMk/>
            <pc:sldMk cId="2207494845" sldId="546"/>
            <ac:spMk id="7" creationId="{8DEAF260-568B-49BC-85D5-A59C0D143A17}"/>
          </ac:spMkLst>
        </pc:spChg>
        <pc:spChg chg="add del mod">
          <ac:chgData name="Sean Feldman" userId="c0f75423fe67f72e" providerId="LiveId" clId="{159819AE-3381-4CD3-ADA4-EC4C3E111DFA}" dt="2019-12-14T07:03:41.265" v="2630"/>
          <ac:spMkLst>
            <pc:docMk/>
            <pc:sldMk cId="2207494845" sldId="546"/>
            <ac:spMk id="8" creationId="{A9230033-4F2E-4A6D-B6A8-EBDB31EA959A}"/>
          </ac:spMkLst>
        </pc:spChg>
        <pc:spChg chg="add del mod">
          <ac:chgData name="Sean Feldman" userId="c0f75423fe67f72e" providerId="LiveId" clId="{159819AE-3381-4CD3-ADA4-EC4C3E111DFA}" dt="2019-12-14T07:03:48.288" v="3079"/>
          <ac:spMkLst>
            <pc:docMk/>
            <pc:sldMk cId="2207494845" sldId="546"/>
            <ac:spMk id="9" creationId="{3D86B41C-4B9A-4F37-8DB1-E10AD00B9EB8}"/>
          </ac:spMkLst>
        </pc:spChg>
        <pc:spChg chg="add del mod">
          <ac:chgData name="Sean Feldman" userId="c0f75423fe67f72e" providerId="LiveId" clId="{159819AE-3381-4CD3-ADA4-EC4C3E111DFA}" dt="2019-12-14T07:03:52.301" v="3512"/>
          <ac:spMkLst>
            <pc:docMk/>
            <pc:sldMk cId="2207494845" sldId="546"/>
            <ac:spMk id="10" creationId="{58431524-E2CF-4B4C-8BBF-20DC0E2A6349}"/>
          </ac:spMkLst>
        </pc:spChg>
        <pc:spChg chg="add del mod">
          <ac:chgData name="Sean Feldman" userId="c0f75423fe67f72e" providerId="LiveId" clId="{159819AE-3381-4CD3-ADA4-EC4C3E111DFA}" dt="2019-12-14T07:04:12.560" v="3961"/>
          <ac:spMkLst>
            <pc:docMk/>
            <pc:sldMk cId="2207494845" sldId="546"/>
            <ac:spMk id="11" creationId="{FE004E53-6F35-4C19-AC43-4FD5C56DDEA1}"/>
          </ac:spMkLst>
        </pc:spChg>
        <pc:spChg chg="add del mod">
          <ac:chgData name="Sean Feldman" userId="c0f75423fe67f72e" providerId="LiveId" clId="{159819AE-3381-4CD3-ADA4-EC4C3E111DFA}" dt="2019-12-14T07:04:47.216" v="4394"/>
          <ac:spMkLst>
            <pc:docMk/>
            <pc:sldMk cId="2207494845" sldId="546"/>
            <ac:spMk id="12" creationId="{DBE04098-0B93-4E71-B81C-F5F92B6F58D0}"/>
          </ac:spMkLst>
        </pc:spChg>
        <pc:spChg chg="add mod">
          <ac:chgData name="Sean Feldman" userId="c0f75423fe67f72e" providerId="LiveId" clId="{159819AE-3381-4CD3-ADA4-EC4C3E111DFA}" dt="2019-12-14T07:04:47.218" v="4397"/>
          <ac:spMkLst>
            <pc:docMk/>
            <pc:sldMk cId="2207494845" sldId="546"/>
            <ac:spMk id="13" creationId="{449A882D-2B35-4C0F-A913-D697C7262A4C}"/>
          </ac:spMkLst>
        </pc:spChg>
      </pc:sldChg>
      <pc:sldChg chg="addSp delSp modSp">
        <pc:chgData name="Sean Feldman" userId="c0f75423fe67f72e" providerId="LiveId" clId="{159819AE-3381-4CD3-ADA4-EC4C3E111DFA}" dt="2019-12-14T07:04:47.220" v="4402"/>
        <pc:sldMkLst>
          <pc:docMk/>
          <pc:sldMk cId="3571552531" sldId="547"/>
        </pc:sldMkLst>
        <pc:spChg chg="add del mod">
          <ac:chgData name="Sean Feldman" userId="c0f75423fe67f72e" providerId="LiveId" clId="{159819AE-3381-4CD3-ADA4-EC4C3E111DFA}" dt="2019-12-14T07:00:16.899" v="1263"/>
          <ac:spMkLst>
            <pc:docMk/>
            <pc:sldMk cId="3571552531" sldId="547"/>
            <ac:spMk id="2" creationId="{354C4E82-F00B-469D-A5F8-CF9013446C7C}"/>
          </ac:spMkLst>
        </pc:spChg>
        <pc:spChg chg="add del mod">
          <ac:chgData name="Sean Feldman" userId="c0f75423fe67f72e" providerId="LiveId" clId="{159819AE-3381-4CD3-ADA4-EC4C3E111DFA}" dt="2019-12-14T07:02:52.714" v="1711"/>
          <ac:spMkLst>
            <pc:docMk/>
            <pc:sldMk cId="3571552531" sldId="547"/>
            <ac:spMk id="3" creationId="{AB5828F2-CC2C-4EE6-9DF5-8A5E97329C31}"/>
          </ac:spMkLst>
        </pc:spChg>
        <pc:spChg chg="add del mod">
          <ac:chgData name="Sean Feldman" userId="c0f75423fe67f72e" providerId="LiveId" clId="{159819AE-3381-4CD3-ADA4-EC4C3E111DFA}" dt="2019-12-14T07:03:20.522" v="2145"/>
          <ac:spMkLst>
            <pc:docMk/>
            <pc:sldMk cId="3571552531" sldId="547"/>
            <ac:spMk id="6" creationId="{FBA1BD37-F982-481A-974C-5D2865383DD0}"/>
          </ac:spMkLst>
        </pc:spChg>
        <pc:spChg chg="add del mod">
          <ac:chgData name="Sean Feldman" userId="c0f75423fe67f72e" providerId="LiveId" clId="{159819AE-3381-4CD3-ADA4-EC4C3E111DFA}" dt="2019-12-14T07:03:41.267" v="2635"/>
          <ac:spMkLst>
            <pc:docMk/>
            <pc:sldMk cId="3571552531" sldId="547"/>
            <ac:spMk id="7" creationId="{5A824273-83F5-43FF-BAD8-8BBD1930C2C8}"/>
          </ac:spMkLst>
        </pc:spChg>
        <pc:spChg chg="add del mod">
          <ac:chgData name="Sean Feldman" userId="c0f75423fe67f72e" providerId="LiveId" clId="{159819AE-3381-4CD3-ADA4-EC4C3E111DFA}" dt="2019-12-14T07:03:48.289" v="3083"/>
          <ac:spMkLst>
            <pc:docMk/>
            <pc:sldMk cId="3571552531" sldId="547"/>
            <ac:spMk id="8" creationId="{4A03876D-0AA9-40B0-A83A-1E6B2401AAF1}"/>
          </ac:spMkLst>
        </pc:spChg>
        <pc:spChg chg="add del mod">
          <ac:chgData name="Sean Feldman" userId="c0f75423fe67f72e" providerId="LiveId" clId="{159819AE-3381-4CD3-ADA4-EC4C3E111DFA}" dt="2019-12-14T07:03:52.302" v="3517"/>
          <ac:spMkLst>
            <pc:docMk/>
            <pc:sldMk cId="3571552531" sldId="547"/>
            <ac:spMk id="9" creationId="{5A1B52E1-560C-41DE-85B3-DFA49EA6FAB0}"/>
          </ac:spMkLst>
        </pc:spChg>
        <pc:spChg chg="add del mod">
          <ac:chgData name="Sean Feldman" userId="c0f75423fe67f72e" providerId="LiveId" clId="{159819AE-3381-4CD3-ADA4-EC4C3E111DFA}" dt="2019-12-14T07:04:12.561" v="3965"/>
          <ac:spMkLst>
            <pc:docMk/>
            <pc:sldMk cId="3571552531" sldId="547"/>
            <ac:spMk id="10" creationId="{715DB61E-21EF-40C1-A660-01930401EFC1}"/>
          </ac:spMkLst>
        </pc:spChg>
        <pc:spChg chg="add del mod">
          <ac:chgData name="Sean Feldman" userId="c0f75423fe67f72e" providerId="LiveId" clId="{159819AE-3381-4CD3-ADA4-EC4C3E111DFA}" dt="2019-12-14T07:04:47.219" v="4399"/>
          <ac:spMkLst>
            <pc:docMk/>
            <pc:sldMk cId="3571552531" sldId="547"/>
            <ac:spMk id="11" creationId="{1ED641DF-F45F-46B8-8612-DC882E22C756}"/>
          </ac:spMkLst>
        </pc:spChg>
        <pc:spChg chg="add mod">
          <ac:chgData name="Sean Feldman" userId="c0f75423fe67f72e" providerId="LiveId" clId="{159819AE-3381-4CD3-ADA4-EC4C3E111DFA}" dt="2019-12-14T07:04:47.220" v="4402"/>
          <ac:spMkLst>
            <pc:docMk/>
            <pc:sldMk cId="3571552531" sldId="547"/>
            <ac:spMk id="12" creationId="{FB506EBD-BDB4-4367-B9FD-9BF87DD97BFA}"/>
          </ac:spMkLst>
        </pc:spChg>
      </pc:sldChg>
      <pc:sldChg chg="addSp delSp modSp">
        <pc:chgData name="Sean Feldman" userId="c0f75423fe67f72e" providerId="LiveId" clId="{159819AE-3381-4CD3-ADA4-EC4C3E111DFA}" dt="2019-12-14T07:04:47.222" v="4407"/>
        <pc:sldMkLst>
          <pc:docMk/>
          <pc:sldMk cId="4060084490" sldId="548"/>
        </pc:sldMkLst>
        <pc:spChg chg="add del mod">
          <ac:chgData name="Sean Feldman" userId="c0f75423fe67f72e" providerId="LiveId" clId="{159819AE-3381-4CD3-ADA4-EC4C3E111DFA}" dt="2019-12-14T07:00:16.901" v="1268"/>
          <ac:spMkLst>
            <pc:docMk/>
            <pc:sldMk cId="4060084490" sldId="548"/>
            <ac:spMk id="2" creationId="{9F442A1D-27D5-443C-9B6F-5C94B517B285}"/>
          </ac:spMkLst>
        </pc:spChg>
        <pc:spChg chg="add del mod">
          <ac:chgData name="Sean Feldman" userId="c0f75423fe67f72e" providerId="LiveId" clId="{159819AE-3381-4CD3-ADA4-EC4C3E111DFA}" dt="2019-12-14T07:02:52.716" v="1715"/>
          <ac:spMkLst>
            <pc:docMk/>
            <pc:sldMk cId="4060084490" sldId="548"/>
            <ac:spMk id="3" creationId="{9E1A137A-3E9F-4337-9671-7772FC9525F0}"/>
          </ac:spMkLst>
        </pc:spChg>
        <pc:spChg chg="add del mod">
          <ac:chgData name="Sean Feldman" userId="c0f75423fe67f72e" providerId="LiveId" clId="{159819AE-3381-4CD3-ADA4-EC4C3E111DFA}" dt="2019-12-14T07:03:20.524" v="2150"/>
          <ac:spMkLst>
            <pc:docMk/>
            <pc:sldMk cId="4060084490" sldId="548"/>
            <ac:spMk id="4" creationId="{1059F9D7-1C27-4756-B71F-F1305A80AA9B}"/>
          </ac:spMkLst>
        </pc:spChg>
        <pc:spChg chg="add del mod">
          <ac:chgData name="Sean Feldman" userId="c0f75423fe67f72e" providerId="LiveId" clId="{159819AE-3381-4CD3-ADA4-EC4C3E111DFA}" dt="2019-12-14T07:03:41.269" v="2640"/>
          <ac:spMkLst>
            <pc:docMk/>
            <pc:sldMk cId="4060084490" sldId="548"/>
            <ac:spMk id="5" creationId="{6E0E6B77-CC8A-45A6-8F61-02DB75A6BD78}"/>
          </ac:spMkLst>
        </pc:spChg>
        <pc:spChg chg="add del mod">
          <ac:chgData name="Sean Feldman" userId="c0f75423fe67f72e" providerId="LiveId" clId="{159819AE-3381-4CD3-ADA4-EC4C3E111DFA}" dt="2019-12-14T07:03:48.290" v="3087"/>
          <ac:spMkLst>
            <pc:docMk/>
            <pc:sldMk cId="4060084490" sldId="548"/>
            <ac:spMk id="6" creationId="{7C941AFD-69E8-4BD0-A959-9C535E83D4F3}"/>
          </ac:spMkLst>
        </pc:spChg>
        <pc:spChg chg="add del mod">
          <ac:chgData name="Sean Feldman" userId="c0f75423fe67f72e" providerId="LiveId" clId="{159819AE-3381-4CD3-ADA4-EC4C3E111DFA}" dt="2019-12-14T07:03:52.304" v="3522"/>
          <ac:spMkLst>
            <pc:docMk/>
            <pc:sldMk cId="4060084490" sldId="548"/>
            <ac:spMk id="8" creationId="{9AC572A0-4B41-44F7-B446-574A8051F811}"/>
          </ac:spMkLst>
        </pc:spChg>
        <pc:spChg chg="add del mod">
          <ac:chgData name="Sean Feldman" userId="c0f75423fe67f72e" providerId="LiveId" clId="{159819AE-3381-4CD3-ADA4-EC4C3E111DFA}" dt="2019-12-14T07:04:12.563" v="3969"/>
          <ac:spMkLst>
            <pc:docMk/>
            <pc:sldMk cId="4060084490" sldId="548"/>
            <ac:spMk id="9" creationId="{37D93AB9-655A-4DDA-BCAA-5425667B28F0}"/>
          </ac:spMkLst>
        </pc:spChg>
        <pc:spChg chg="add del mod">
          <ac:chgData name="Sean Feldman" userId="c0f75423fe67f72e" providerId="LiveId" clId="{159819AE-3381-4CD3-ADA4-EC4C3E111DFA}" dt="2019-12-14T07:04:47.221" v="4404"/>
          <ac:spMkLst>
            <pc:docMk/>
            <pc:sldMk cId="4060084490" sldId="548"/>
            <ac:spMk id="10" creationId="{C39C9FD7-22E8-457A-AF81-C2F7C6F141A6}"/>
          </ac:spMkLst>
        </pc:spChg>
        <pc:spChg chg="add mod">
          <ac:chgData name="Sean Feldman" userId="c0f75423fe67f72e" providerId="LiveId" clId="{159819AE-3381-4CD3-ADA4-EC4C3E111DFA}" dt="2019-12-14T07:04:47.222" v="4407"/>
          <ac:spMkLst>
            <pc:docMk/>
            <pc:sldMk cId="4060084490" sldId="548"/>
            <ac:spMk id="11" creationId="{919A1E7D-2826-4F4D-A3EE-EF5A58912F27}"/>
          </ac:spMkLst>
        </pc:spChg>
      </pc:sldChg>
      <pc:sldChg chg="addSp delSp modSp">
        <pc:chgData name="Sean Feldman" userId="c0f75423fe67f72e" providerId="LiveId" clId="{159819AE-3381-4CD3-ADA4-EC4C3E111DFA}" dt="2019-12-14T07:04:47.226" v="4417"/>
        <pc:sldMkLst>
          <pc:docMk/>
          <pc:sldMk cId="270885431" sldId="549"/>
        </pc:sldMkLst>
        <pc:spChg chg="add del mod">
          <ac:chgData name="Sean Feldman" userId="c0f75423fe67f72e" providerId="LiveId" clId="{159819AE-3381-4CD3-ADA4-EC4C3E111DFA}" dt="2019-12-14T07:00:16.905" v="1278"/>
          <ac:spMkLst>
            <pc:docMk/>
            <pc:sldMk cId="270885431" sldId="549"/>
            <ac:spMk id="4" creationId="{5F06B5C7-B91A-49D6-9B7B-67FE2900AED2}"/>
          </ac:spMkLst>
        </pc:spChg>
        <pc:spChg chg="add del mod">
          <ac:chgData name="Sean Feldman" userId="c0f75423fe67f72e" providerId="LiveId" clId="{159819AE-3381-4CD3-ADA4-EC4C3E111DFA}" dt="2019-12-14T07:02:52.718" v="1723"/>
          <ac:spMkLst>
            <pc:docMk/>
            <pc:sldMk cId="270885431" sldId="549"/>
            <ac:spMk id="5" creationId="{A3B9ADA2-22F0-4DE0-AAC1-1FFA5A71CCA7}"/>
          </ac:spMkLst>
        </pc:spChg>
        <pc:spChg chg="add del mod">
          <ac:chgData name="Sean Feldman" userId="c0f75423fe67f72e" providerId="LiveId" clId="{159819AE-3381-4CD3-ADA4-EC4C3E111DFA}" dt="2019-12-14T07:03:20.528" v="2160"/>
          <ac:spMkLst>
            <pc:docMk/>
            <pc:sldMk cId="270885431" sldId="549"/>
            <ac:spMk id="7" creationId="{CC1F1059-2F72-437A-8594-674D1B945522}"/>
          </ac:spMkLst>
        </pc:spChg>
        <pc:spChg chg="add del mod">
          <ac:chgData name="Sean Feldman" userId="c0f75423fe67f72e" providerId="LiveId" clId="{159819AE-3381-4CD3-ADA4-EC4C3E111DFA}" dt="2019-12-14T07:03:41.272" v="2650"/>
          <ac:spMkLst>
            <pc:docMk/>
            <pc:sldMk cId="270885431" sldId="549"/>
            <ac:spMk id="8" creationId="{C32CAC38-4595-4EC7-A04C-705CDC7D1DFA}"/>
          </ac:spMkLst>
        </pc:spChg>
        <pc:spChg chg="add del mod">
          <ac:chgData name="Sean Feldman" userId="c0f75423fe67f72e" providerId="LiveId" clId="{159819AE-3381-4CD3-ADA4-EC4C3E111DFA}" dt="2019-12-14T07:03:48.293" v="3095"/>
          <ac:spMkLst>
            <pc:docMk/>
            <pc:sldMk cId="270885431" sldId="549"/>
            <ac:spMk id="9" creationId="{7C376EBE-96E7-4A83-AA17-A0ADC1CFF126}"/>
          </ac:spMkLst>
        </pc:spChg>
        <pc:spChg chg="add del mod">
          <ac:chgData name="Sean Feldman" userId="c0f75423fe67f72e" providerId="LiveId" clId="{159819AE-3381-4CD3-ADA4-EC4C3E111DFA}" dt="2019-12-14T07:03:52.308" v="3532"/>
          <ac:spMkLst>
            <pc:docMk/>
            <pc:sldMk cId="270885431" sldId="549"/>
            <ac:spMk id="10" creationId="{744EBA94-1F05-4AA4-BF8A-CB57A123F1E9}"/>
          </ac:spMkLst>
        </pc:spChg>
        <pc:spChg chg="add del mod">
          <ac:chgData name="Sean Feldman" userId="c0f75423fe67f72e" providerId="LiveId" clId="{159819AE-3381-4CD3-ADA4-EC4C3E111DFA}" dt="2019-12-14T07:04:12.566" v="3977"/>
          <ac:spMkLst>
            <pc:docMk/>
            <pc:sldMk cId="270885431" sldId="549"/>
            <ac:spMk id="29" creationId="{6511D84F-F1C3-4BF2-A653-FEB0653216EB}"/>
          </ac:spMkLst>
        </pc:spChg>
        <pc:spChg chg="add del mod">
          <ac:chgData name="Sean Feldman" userId="c0f75423fe67f72e" providerId="LiveId" clId="{159819AE-3381-4CD3-ADA4-EC4C3E111DFA}" dt="2019-12-14T07:04:47.225" v="4414"/>
          <ac:spMkLst>
            <pc:docMk/>
            <pc:sldMk cId="270885431" sldId="549"/>
            <ac:spMk id="30" creationId="{9C54E2C5-AE7A-4204-8A50-864324748C3E}"/>
          </ac:spMkLst>
        </pc:spChg>
        <pc:spChg chg="add mod">
          <ac:chgData name="Sean Feldman" userId="c0f75423fe67f72e" providerId="LiveId" clId="{159819AE-3381-4CD3-ADA4-EC4C3E111DFA}" dt="2019-12-14T07:04:47.226" v="4417"/>
          <ac:spMkLst>
            <pc:docMk/>
            <pc:sldMk cId="270885431" sldId="549"/>
            <ac:spMk id="31" creationId="{7A6EB931-2D88-422C-8C8E-88413B059946}"/>
          </ac:spMkLst>
        </pc:spChg>
      </pc:sldChg>
      <pc:sldChg chg="addSp delSp modSp">
        <pc:chgData name="Sean Feldman" userId="c0f75423fe67f72e" providerId="LiveId" clId="{159819AE-3381-4CD3-ADA4-EC4C3E111DFA}" dt="2019-12-14T07:04:47.228" v="4422"/>
        <pc:sldMkLst>
          <pc:docMk/>
          <pc:sldMk cId="648378049" sldId="550"/>
        </pc:sldMkLst>
        <pc:spChg chg="add del mod">
          <ac:chgData name="Sean Feldman" userId="c0f75423fe67f72e" providerId="LiveId" clId="{159819AE-3381-4CD3-ADA4-EC4C3E111DFA}" dt="2019-12-14T07:00:16.907" v="1283"/>
          <ac:spMkLst>
            <pc:docMk/>
            <pc:sldMk cId="648378049" sldId="550"/>
            <ac:spMk id="2" creationId="{8E993EDB-16FA-4319-88B9-29EC76A78C6D}"/>
          </ac:spMkLst>
        </pc:spChg>
        <pc:spChg chg="add del mod">
          <ac:chgData name="Sean Feldman" userId="c0f75423fe67f72e" providerId="LiveId" clId="{159819AE-3381-4CD3-ADA4-EC4C3E111DFA}" dt="2019-12-14T07:02:52.719" v="1727"/>
          <ac:spMkLst>
            <pc:docMk/>
            <pc:sldMk cId="648378049" sldId="550"/>
            <ac:spMk id="9" creationId="{FC9FB340-FF39-415F-A819-D411E5046120}"/>
          </ac:spMkLst>
        </pc:spChg>
        <pc:spChg chg="add del mod">
          <ac:chgData name="Sean Feldman" userId="c0f75423fe67f72e" providerId="LiveId" clId="{159819AE-3381-4CD3-ADA4-EC4C3E111DFA}" dt="2019-12-14T07:03:20.530" v="2165"/>
          <ac:spMkLst>
            <pc:docMk/>
            <pc:sldMk cId="648378049" sldId="550"/>
            <ac:spMk id="10" creationId="{77D0016C-5667-454B-B120-CC87DE76537C}"/>
          </ac:spMkLst>
        </pc:spChg>
        <pc:spChg chg="add del mod">
          <ac:chgData name="Sean Feldman" userId="c0f75423fe67f72e" providerId="LiveId" clId="{159819AE-3381-4CD3-ADA4-EC4C3E111DFA}" dt="2019-12-14T07:03:41.274" v="2655"/>
          <ac:spMkLst>
            <pc:docMk/>
            <pc:sldMk cId="648378049" sldId="550"/>
            <ac:spMk id="13" creationId="{EB417A99-7D77-4292-A533-1237E7DDDAC7}"/>
          </ac:spMkLst>
        </pc:spChg>
        <pc:spChg chg="add del mod">
          <ac:chgData name="Sean Feldman" userId="c0f75423fe67f72e" providerId="LiveId" clId="{159819AE-3381-4CD3-ADA4-EC4C3E111DFA}" dt="2019-12-14T07:03:48.295" v="3099"/>
          <ac:spMkLst>
            <pc:docMk/>
            <pc:sldMk cId="648378049" sldId="550"/>
            <ac:spMk id="14" creationId="{B14E6523-7DDC-4D2E-AB01-C276CC685321}"/>
          </ac:spMkLst>
        </pc:spChg>
        <pc:spChg chg="add del mod">
          <ac:chgData name="Sean Feldman" userId="c0f75423fe67f72e" providerId="LiveId" clId="{159819AE-3381-4CD3-ADA4-EC4C3E111DFA}" dt="2019-12-14T07:03:52.310" v="3537"/>
          <ac:spMkLst>
            <pc:docMk/>
            <pc:sldMk cId="648378049" sldId="550"/>
            <ac:spMk id="16" creationId="{BF6DB745-46CF-4ED1-BA86-ABAA6F9C050E}"/>
          </ac:spMkLst>
        </pc:spChg>
        <pc:spChg chg="add del mod">
          <ac:chgData name="Sean Feldman" userId="c0f75423fe67f72e" providerId="LiveId" clId="{159819AE-3381-4CD3-ADA4-EC4C3E111DFA}" dt="2019-12-14T07:04:12.567" v="3981"/>
          <ac:spMkLst>
            <pc:docMk/>
            <pc:sldMk cId="648378049" sldId="550"/>
            <ac:spMk id="17" creationId="{3D1CA2E5-A118-491C-AFBD-608F70229507}"/>
          </ac:spMkLst>
        </pc:spChg>
        <pc:spChg chg="add del mod">
          <ac:chgData name="Sean Feldman" userId="c0f75423fe67f72e" providerId="LiveId" clId="{159819AE-3381-4CD3-ADA4-EC4C3E111DFA}" dt="2019-12-14T07:04:47.227" v="4419"/>
          <ac:spMkLst>
            <pc:docMk/>
            <pc:sldMk cId="648378049" sldId="550"/>
            <ac:spMk id="18" creationId="{DEBCD57C-4230-432C-B9D1-D2AC62E0563B}"/>
          </ac:spMkLst>
        </pc:spChg>
        <pc:spChg chg="add mod">
          <ac:chgData name="Sean Feldman" userId="c0f75423fe67f72e" providerId="LiveId" clId="{159819AE-3381-4CD3-ADA4-EC4C3E111DFA}" dt="2019-12-14T07:04:47.228" v="4422"/>
          <ac:spMkLst>
            <pc:docMk/>
            <pc:sldMk cId="648378049" sldId="550"/>
            <ac:spMk id="19" creationId="{9C5CB56A-73F9-4B0F-B11D-91A2FF370371}"/>
          </ac:spMkLst>
        </pc:spChg>
      </pc:sldChg>
      <pc:sldChg chg="addSp delSp modSp">
        <pc:chgData name="Sean Feldman" userId="c0f75423fe67f72e" providerId="LiveId" clId="{159819AE-3381-4CD3-ADA4-EC4C3E111DFA}" dt="2019-12-14T07:04:47.242" v="4457"/>
        <pc:sldMkLst>
          <pc:docMk/>
          <pc:sldMk cId="453507451" sldId="552"/>
        </pc:sldMkLst>
        <pc:spChg chg="add del mod">
          <ac:chgData name="Sean Feldman" userId="c0f75423fe67f72e" providerId="LiveId" clId="{159819AE-3381-4CD3-ADA4-EC4C3E111DFA}" dt="2019-12-14T07:00:16.920" v="1318"/>
          <ac:spMkLst>
            <pc:docMk/>
            <pc:sldMk cId="453507451" sldId="552"/>
            <ac:spMk id="4" creationId="{F4A27283-AF24-48E8-9F85-96DD826D61ED}"/>
          </ac:spMkLst>
        </pc:spChg>
        <pc:spChg chg="add del mod">
          <ac:chgData name="Sean Feldman" userId="c0f75423fe67f72e" providerId="LiveId" clId="{159819AE-3381-4CD3-ADA4-EC4C3E111DFA}" dt="2019-12-14T07:02:52.728" v="1755"/>
          <ac:spMkLst>
            <pc:docMk/>
            <pc:sldMk cId="453507451" sldId="552"/>
            <ac:spMk id="5" creationId="{DA793813-1A5D-4159-92E5-73ABBBD54350}"/>
          </ac:spMkLst>
        </pc:spChg>
        <pc:spChg chg="add del mod">
          <ac:chgData name="Sean Feldman" userId="c0f75423fe67f72e" providerId="LiveId" clId="{159819AE-3381-4CD3-ADA4-EC4C3E111DFA}" dt="2019-12-14T07:03:20.544" v="2200"/>
          <ac:spMkLst>
            <pc:docMk/>
            <pc:sldMk cId="453507451" sldId="552"/>
            <ac:spMk id="6" creationId="{BF0B9C8B-F472-4A97-9CEE-B5A7F2EA3D50}"/>
          </ac:spMkLst>
        </pc:spChg>
        <pc:spChg chg="add del mod">
          <ac:chgData name="Sean Feldman" userId="c0f75423fe67f72e" providerId="LiveId" clId="{159819AE-3381-4CD3-ADA4-EC4C3E111DFA}" dt="2019-12-14T07:03:41.289" v="2690"/>
          <ac:spMkLst>
            <pc:docMk/>
            <pc:sldMk cId="453507451" sldId="552"/>
            <ac:spMk id="8" creationId="{CCE75E4F-609C-4447-A078-FB5A93452E60}"/>
          </ac:spMkLst>
        </pc:spChg>
        <pc:spChg chg="add del mod">
          <ac:chgData name="Sean Feldman" userId="c0f75423fe67f72e" providerId="LiveId" clId="{159819AE-3381-4CD3-ADA4-EC4C3E111DFA}" dt="2019-12-14T07:03:48.304" v="3127"/>
          <ac:spMkLst>
            <pc:docMk/>
            <pc:sldMk cId="453507451" sldId="552"/>
            <ac:spMk id="9" creationId="{191E634C-89A7-407E-AF57-DE9BD43FCFAF}"/>
          </ac:spMkLst>
        </pc:spChg>
        <pc:spChg chg="add del mod">
          <ac:chgData name="Sean Feldman" userId="c0f75423fe67f72e" providerId="LiveId" clId="{159819AE-3381-4CD3-ADA4-EC4C3E111DFA}" dt="2019-12-14T07:03:52.323" v="3572"/>
          <ac:spMkLst>
            <pc:docMk/>
            <pc:sldMk cId="453507451" sldId="552"/>
            <ac:spMk id="10" creationId="{0E3474D8-2DF2-46DA-B85B-EFBDB6B10520}"/>
          </ac:spMkLst>
        </pc:spChg>
        <pc:spChg chg="add del mod">
          <ac:chgData name="Sean Feldman" userId="c0f75423fe67f72e" providerId="LiveId" clId="{159819AE-3381-4CD3-ADA4-EC4C3E111DFA}" dt="2019-12-14T07:04:12.577" v="4009"/>
          <ac:spMkLst>
            <pc:docMk/>
            <pc:sldMk cId="453507451" sldId="552"/>
            <ac:spMk id="11" creationId="{27429D18-01BA-4973-A19F-70E0B429FEE1}"/>
          </ac:spMkLst>
        </pc:spChg>
        <pc:spChg chg="add del mod">
          <ac:chgData name="Sean Feldman" userId="c0f75423fe67f72e" providerId="LiveId" clId="{159819AE-3381-4CD3-ADA4-EC4C3E111DFA}" dt="2019-12-14T07:04:47.241" v="4454"/>
          <ac:spMkLst>
            <pc:docMk/>
            <pc:sldMk cId="453507451" sldId="552"/>
            <ac:spMk id="12" creationId="{FB364F26-FFE1-433B-B73C-CAD55AB8CD98}"/>
          </ac:spMkLst>
        </pc:spChg>
        <pc:spChg chg="add mod">
          <ac:chgData name="Sean Feldman" userId="c0f75423fe67f72e" providerId="LiveId" clId="{159819AE-3381-4CD3-ADA4-EC4C3E111DFA}" dt="2019-12-14T07:04:47.242" v="4457"/>
          <ac:spMkLst>
            <pc:docMk/>
            <pc:sldMk cId="453507451" sldId="552"/>
            <ac:spMk id="13" creationId="{5B81EA85-6E4A-4840-8B3F-9D4F3DA55DC4}"/>
          </ac:spMkLst>
        </pc:spChg>
      </pc:sldChg>
      <pc:sldChg chg="addSp delSp modSp">
        <pc:chgData name="Sean Feldman" userId="c0f75423fe67f72e" providerId="LiveId" clId="{159819AE-3381-4CD3-ADA4-EC4C3E111DFA}" dt="2019-12-14T07:04:47.246" v="4467"/>
        <pc:sldMkLst>
          <pc:docMk/>
          <pc:sldMk cId="3444251533" sldId="553"/>
        </pc:sldMkLst>
        <pc:spChg chg="add del mod">
          <ac:chgData name="Sean Feldman" userId="c0f75423fe67f72e" providerId="LiveId" clId="{159819AE-3381-4CD3-ADA4-EC4C3E111DFA}" dt="2019-12-14T07:00:16.923" v="1328"/>
          <ac:spMkLst>
            <pc:docMk/>
            <pc:sldMk cId="3444251533" sldId="553"/>
            <ac:spMk id="2" creationId="{3306AB35-C261-4D4E-98AE-117B9255BF1F}"/>
          </ac:spMkLst>
        </pc:spChg>
        <pc:spChg chg="add del mod">
          <ac:chgData name="Sean Feldman" userId="c0f75423fe67f72e" providerId="LiveId" clId="{159819AE-3381-4CD3-ADA4-EC4C3E111DFA}" dt="2019-12-14T07:02:52.731" v="1763"/>
          <ac:spMkLst>
            <pc:docMk/>
            <pc:sldMk cId="3444251533" sldId="553"/>
            <ac:spMk id="3" creationId="{5EF1FE06-1B74-44E8-BC21-FED39D0A4C07}"/>
          </ac:spMkLst>
        </pc:spChg>
        <pc:spChg chg="add del mod">
          <ac:chgData name="Sean Feldman" userId="c0f75423fe67f72e" providerId="LiveId" clId="{159819AE-3381-4CD3-ADA4-EC4C3E111DFA}" dt="2019-12-14T07:03:20.548" v="2210"/>
          <ac:spMkLst>
            <pc:docMk/>
            <pc:sldMk cId="3444251533" sldId="553"/>
            <ac:spMk id="5" creationId="{3D191523-6A27-4E6A-AFA8-186D059384E5}"/>
          </ac:spMkLst>
        </pc:spChg>
        <pc:spChg chg="add del mod">
          <ac:chgData name="Sean Feldman" userId="c0f75423fe67f72e" providerId="LiveId" clId="{159819AE-3381-4CD3-ADA4-EC4C3E111DFA}" dt="2019-12-14T07:03:41.292" v="2700"/>
          <ac:spMkLst>
            <pc:docMk/>
            <pc:sldMk cId="3444251533" sldId="553"/>
            <ac:spMk id="7" creationId="{D29206F7-505D-41DF-B4A6-99131CEE12FD}"/>
          </ac:spMkLst>
        </pc:spChg>
        <pc:spChg chg="add del mod">
          <ac:chgData name="Sean Feldman" userId="c0f75423fe67f72e" providerId="LiveId" clId="{159819AE-3381-4CD3-ADA4-EC4C3E111DFA}" dt="2019-12-14T07:03:48.307" v="3135"/>
          <ac:spMkLst>
            <pc:docMk/>
            <pc:sldMk cId="3444251533" sldId="553"/>
            <ac:spMk id="8" creationId="{790FB5EC-C0E4-4F6C-81BB-101FF8EAFBAF}"/>
          </ac:spMkLst>
        </pc:spChg>
        <pc:spChg chg="add del mod">
          <ac:chgData name="Sean Feldman" userId="c0f75423fe67f72e" providerId="LiveId" clId="{159819AE-3381-4CD3-ADA4-EC4C3E111DFA}" dt="2019-12-14T07:03:52.327" v="3582"/>
          <ac:spMkLst>
            <pc:docMk/>
            <pc:sldMk cId="3444251533" sldId="553"/>
            <ac:spMk id="9" creationId="{D27485B7-4194-4647-A411-FE2C62A0D777}"/>
          </ac:spMkLst>
        </pc:spChg>
        <pc:spChg chg="add del mod">
          <ac:chgData name="Sean Feldman" userId="c0f75423fe67f72e" providerId="LiveId" clId="{159819AE-3381-4CD3-ADA4-EC4C3E111DFA}" dt="2019-12-14T07:04:12.580" v="4017"/>
          <ac:spMkLst>
            <pc:docMk/>
            <pc:sldMk cId="3444251533" sldId="553"/>
            <ac:spMk id="10" creationId="{515A4BF6-20B6-437C-9A06-C45938FDB6AA}"/>
          </ac:spMkLst>
        </pc:spChg>
        <pc:spChg chg="add del mod">
          <ac:chgData name="Sean Feldman" userId="c0f75423fe67f72e" providerId="LiveId" clId="{159819AE-3381-4CD3-ADA4-EC4C3E111DFA}" dt="2019-12-14T07:04:47.244" v="4464"/>
          <ac:spMkLst>
            <pc:docMk/>
            <pc:sldMk cId="3444251533" sldId="553"/>
            <ac:spMk id="11" creationId="{D18C7F97-31AE-4E7F-A66A-C9D5D270C9ED}"/>
          </ac:spMkLst>
        </pc:spChg>
        <pc:spChg chg="add mod">
          <ac:chgData name="Sean Feldman" userId="c0f75423fe67f72e" providerId="LiveId" clId="{159819AE-3381-4CD3-ADA4-EC4C3E111DFA}" dt="2019-12-14T07:04:47.246" v="4467"/>
          <ac:spMkLst>
            <pc:docMk/>
            <pc:sldMk cId="3444251533" sldId="553"/>
            <ac:spMk id="12" creationId="{F933664E-99AD-486B-A23A-0D8597550BDD}"/>
          </ac:spMkLst>
        </pc:spChg>
      </pc:sldChg>
      <pc:sldChg chg="addSp delSp modSp">
        <pc:chgData name="Sean Feldman" userId="c0f75423fe67f72e" providerId="LiveId" clId="{159819AE-3381-4CD3-ADA4-EC4C3E111DFA}" dt="2019-12-14T07:04:47.253" v="4487"/>
        <pc:sldMkLst>
          <pc:docMk/>
          <pc:sldMk cId="2875136623" sldId="554"/>
        </pc:sldMkLst>
        <pc:spChg chg="add del mod">
          <ac:chgData name="Sean Feldman" userId="c0f75423fe67f72e" providerId="LiveId" clId="{159819AE-3381-4CD3-ADA4-EC4C3E111DFA}" dt="2019-12-14T07:00:16.931" v="1348"/>
          <ac:spMkLst>
            <pc:docMk/>
            <pc:sldMk cId="2875136623" sldId="554"/>
            <ac:spMk id="2" creationId="{EBE286A2-04EF-4C13-94C9-1520B041DD91}"/>
          </ac:spMkLst>
        </pc:spChg>
        <pc:spChg chg="add del mod">
          <ac:chgData name="Sean Feldman" userId="c0f75423fe67f72e" providerId="LiveId" clId="{159819AE-3381-4CD3-ADA4-EC4C3E111DFA}" dt="2019-12-14T07:02:52.736" v="1779"/>
          <ac:spMkLst>
            <pc:docMk/>
            <pc:sldMk cId="2875136623" sldId="554"/>
            <ac:spMk id="3" creationId="{E0E94A61-4E8E-4519-9394-C80AA1A37036}"/>
          </ac:spMkLst>
        </pc:spChg>
        <pc:spChg chg="add del mod">
          <ac:chgData name="Sean Feldman" userId="c0f75423fe67f72e" providerId="LiveId" clId="{159819AE-3381-4CD3-ADA4-EC4C3E111DFA}" dt="2019-12-14T07:03:20.556" v="2230"/>
          <ac:spMkLst>
            <pc:docMk/>
            <pc:sldMk cId="2875136623" sldId="554"/>
            <ac:spMk id="5" creationId="{D5889C6F-3324-4178-900C-9D588099586F}"/>
          </ac:spMkLst>
        </pc:spChg>
        <pc:spChg chg="add del mod">
          <ac:chgData name="Sean Feldman" userId="c0f75423fe67f72e" providerId="LiveId" clId="{159819AE-3381-4CD3-ADA4-EC4C3E111DFA}" dt="2019-12-14T07:03:41.300" v="2720"/>
          <ac:spMkLst>
            <pc:docMk/>
            <pc:sldMk cId="2875136623" sldId="554"/>
            <ac:spMk id="6" creationId="{77BA61C9-17CE-4CB9-8F06-5C6D3753C518}"/>
          </ac:spMkLst>
        </pc:spChg>
        <pc:spChg chg="add del mod">
          <ac:chgData name="Sean Feldman" userId="c0f75423fe67f72e" providerId="LiveId" clId="{159819AE-3381-4CD3-ADA4-EC4C3E111DFA}" dt="2019-12-14T07:03:48.312" v="3151"/>
          <ac:spMkLst>
            <pc:docMk/>
            <pc:sldMk cId="2875136623" sldId="554"/>
            <ac:spMk id="7" creationId="{F8D59C2A-E004-4C1C-85BC-97E2C166E75E}"/>
          </ac:spMkLst>
        </pc:spChg>
        <pc:spChg chg="add del mod">
          <ac:chgData name="Sean Feldman" userId="c0f75423fe67f72e" providerId="LiveId" clId="{159819AE-3381-4CD3-ADA4-EC4C3E111DFA}" dt="2019-12-14T07:03:52.334" v="3602"/>
          <ac:spMkLst>
            <pc:docMk/>
            <pc:sldMk cId="2875136623" sldId="554"/>
            <ac:spMk id="8" creationId="{EC9CC31D-F886-4CE1-A96E-08B20CD29879}"/>
          </ac:spMkLst>
        </pc:spChg>
        <pc:spChg chg="add del mod">
          <ac:chgData name="Sean Feldman" userId="c0f75423fe67f72e" providerId="LiveId" clId="{159819AE-3381-4CD3-ADA4-EC4C3E111DFA}" dt="2019-12-14T07:04:12.585" v="4033"/>
          <ac:spMkLst>
            <pc:docMk/>
            <pc:sldMk cId="2875136623" sldId="554"/>
            <ac:spMk id="9" creationId="{27D35C6B-249D-4B6E-9C0C-C15085626F20}"/>
          </ac:spMkLst>
        </pc:spChg>
        <pc:spChg chg="add del mod">
          <ac:chgData name="Sean Feldman" userId="c0f75423fe67f72e" providerId="LiveId" clId="{159819AE-3381-4CD3-ADA4-EC4C3E111DFA}" dt="2019-12-14T07:04:47.252" v="4484"/>
          <ac:spMkLst>
            <pc:docMk/>
            <pc:sldMk cId="2875136623" sldId="554"/>
            <ac:spMk id="11" creationId="{090807BB-1DFB-47DB-B3DD-04DE7B25A2CE}"/>
          </ac:spMkLst>
        </pc:spChg>
        <pc:spChg chg="add mod">
          <ac:chgData name="Sean Feldman" userId="c0f75423fe67f72e" providerId="LiveId" clId="{159819AE-3381-4CD3-ADA4-EC4C3E111DFA}" dt="2019-12-14T07:04:47.253" v="4487"/>
          <ac:spMkLst>
            <pc:docMk/>
            <pc:sldMk cId="2875136623" sldId="554"/>
            <ac:spMk id="12" creationId="{8DE25D57-00E1-475A-BE3E-601AD172EF5A}"/>
          </ac:spMkLst>
        </pc:spChg>
      </pc:sldChg>
      <pc:sldChg chg="addSp delSp modSp">
        <pc:chgData name="Sean Feldman" userId="c0f75423fe67f72e" providerId="LiveId" clId="{159819AE-3381-4CD3-ADA4-EC4C3E111DFA}" dt="2019-12-14T07:04:47.250" v="4477"/>
        <pc:sldMkLst>
          <pc:docMk/>
          <pc:sldMk cId="3171585455" sldId="555"/>
        </pc:sldMkLst>
        <pc:spChg chg="add del mod">
          <ac:chgData name="Sean Feldman" userId="c0f75423fe67f72e" providerId="LiveId" clId="{159819AE-3381-4CD3-ADA4-EC4C3E111DFA}" dt="2019-12-14T07:00:16.927" v="1338"/>
          <ac:spMkLst>
            <pc:docMk/>
            <pc:sldMk cId="3171585455" sldId="555"/>
            <ac:spMk id="3" creationId="{D9B2E80B-CE26-45E9-B5BF-CC642954539F}"/>
          </ac:spMkLst>
        </pc:spChg>
        <pc:spChg chg="add del mod">
          <ac:chgData name="Sean Feldman" userId="c0f75423fe67f72e" providerId="LiveId" clId="{159819AE-3381-4CD3-ADA4-EC4C3E111DFA}" dt="2019-12-14T07:02:52.734" v="1771"/>
          <ac:spMkLst>
            <pc:docMk/>
            <pc:sldMk cId="3171585455" sldId="555"/>
            <ac:spMk id="5" creationId="{ED713C20-E061-4EBB-9FB2-6AA3FDB32C90}"/>
          </ac:spMkLst>
        </pc:spChg>
        <pc:spChg chg="add del mod">
          <ac:chgData name="Sean Feldman" userId="c0f75423fe67f72e" providerId="LiveId" clId="{159819AE-3381-4CD3-ADA4-EC4C3E111DFA}" dt="2019-12-14T07:03:20.552" v="2220"/>
          <ac:spMkLst>
            <pc:docMk/>
            <pc:sldMk cId="3171585455" sldId="555"/>
            <ac:spMk id="6" creationId="{504ADED6-B367-4F26-93D9-F9C91705CE3A}"/>
          </ac:spMkLst>
        </pc:spChg>
        <pc:spChg chg="add del mod">
          <ac:chgData name="Sean Feldman" userId="c0f75423fe67f72e" providerId="LiveId" clId="{159819AE-3381-4CD3-ADA4-EC4C3E111DFA}" dt="2019-12-14T07:03:41.296" v="2710"/>
          <ac:spMkLst>
            <pc:docMk/>
            <pc:sldMk cId="3171585455" sldId="555"/>
            <ac:spMk id="7" creationId="{699CCC61-4A45-49E0-B80F-ABC07ECE4056}"/>
          </ac:spMkLst>
        </pc:spChg>
        <pc:spChg chg="add del mod">
          <ac:chgData name="Sean Feldman" userId="c0f75423fe67f72e" providerId="LiveId" clId="{159819AE-3381-4CD3-ADA4-EC4C3E111DFA}" dt="2019-12-14T07:03:48.310" v="3143"/>
          <ac:spMkLst>
            <pc:docMk/>
            <pc:sldMk cId="3171585455" sldId="555"/>
            <ac:spMk id="8" creationId="{1EAEF8C0-61F4-4C1B-AF57-FF3088FC0B00}"/>
          </ac:spMkLst>
        </pc:spChg>
        <pc:spChg chg="add del mod">
          <ac:chgData name="Sean Feldman" userId="c0f75423fe67f72e" providerId="LiveId" clId="{159819AE-3381-4CD3-ADA4-EC4C3E111DFA}" dt="2019-12-14T07:03:52.331" v="3592"/>
          <ac:spMkLst>
            <pc:docMk/>
            <pc:sldMk cId="3171585455" sldId="555"/>
            <ac:spMk id="9" creationId="{0EB3FF0C-2A72-42CE-BBB7-79DBB8700CC1}"/>
          </ac:spMkLst>
        </pc:spChg>
        <pc:spChg chg="add del mod">
          <ac:chgData name="Sean Feldman" userId="c0f75423fe67f72e" providerId="LiveId" clId="{159819AE-3381-4CD3-ADA4-EC4C3E111DFA}" dt="2019-12-14T07:04:12.583" v="4025"/>
          <ac:spMkLst>
            <pc:docMk/>
            <pc:sldMk cId="3171585455" sldId="555"/>
            <ac:spMk id="10" creationId="{1D0EB5CF-E64B-48B8-B40B-54CB94063D3A}"/>
          </ac:spMkLst>
        </pc:spChg>
        <pc:spChg chg="add del mod">
          <ac:chgData name="Sean Feldman" userId="c0f75423fe67f72e" providerId="LiveId" clId="{159819AE-3381-4CD3-ADA4-EC4C3E111DFA}" dt="2019-12-14T07:04:47.248" v="4474"/>
          <ac:spMkLst>
            <pc:docMk/>
            <pc:sldMk cId="3171585455" sldId="555"/>
            <ac:spMk id="11" creationId="{B223C6D9-B119-4188-A3A3-8240D6AD69B2}"/>
          </ac:spMkLst>
        </pc:spChg>
        <pc:spChg chg="add mod">
          <ac:chgData name="Sean Feldman" userId="c0f75423fe67f72e" providerId="LiveId" clId="{159819AE-3381-4CD3-ADA4-EC4C3E111DFA}" dt="2019-12-14T07:04:47.250" v="4477"/>
          <ac:spMkLst>
            <pc:docMk/>
            <pc:sldMk cId="3171585455" sldId="555"/>
            <ac:spMk id="12" creationId="{A2D5E382-8D70-499D-83D3-915F4C817349}"/>
          </ac:spMkLst>
        </pc:spChg>
      </pc:sldChg>
      <pc:sldChg chg="addSp delSp modSp">
        <pc:chgData name="Sean Feldman" userId="c0f75423fe67f72e" providerId="LiveId" clId="{159819AE-3381-4CD3-ADA4-EC4C3E111DFA}" dt="2019-12-14T07:04:47.257" v="4497"/>
        <pc:sldMkLst>
          <pc:docMk/>
          <pc:sldMk cId="1905645827" sldId="556"/>
        </pc:sldMkLst>
        <pc:spChg chg="add del mod">
          <ac:chgData name="Sean Feldman" userId="c0f75423fe67f72e" providerId="LiveId" clId="{159819AE-3381-4CD3-ADA4-EC4C3E111DFA}" dt="2019-12-14T07:00:16.935" v="1358"/>
          <ac:spMkLst>
            <pc:docMk/>
            <pc:sldMk cId="1905645827" sldId="556"/>
            <ac:spMk id="2" creationId="{B96B3294-72C4-46D5-8A4B-3450C4DB975E}"/>
          </ac:spMkLst>
        </pc:spChg>
        <pc:spChg chg="add del mod">
          <ac:chgData name="Sean Feldman" userId="c0f75423fe67f72e" providerId="LiveId" clId="{159819AE-3381-4CD3-ADA4-EC4C3E111DFA}" dt="2019-12-14T07:02:52.739" v="1787"/>
          <ac:spMkLst>
            <pc:docMk/>
            <pc:sldMk cId="1905645827" sldId="556"/>
            <ac:spMk id="3" creationId="{6DB3C3C1-8AC0-4ABB-97C2-F7F9B96F752A}"/>
          </ac:spMkLst>
        </pc:spChg>
        <pc:spChg chg="add del mod">
          <ac:chgData name="Sean Feldman" userId="c0f75423fe67f72e" providerId="LiveId" clId="{159819AE-3381-4CD3-ADA4-EC4C3E111DFA}" dt="2019-12-14T07:03:20.560" v="2240"/>
          <ac:spMkLst>
            <pc:docMk/>
            <pc:sldMk cId="1905645827" sldId="556"/>
            <ac:spMk id="17" creationId="{07384888-F309-442C-8230-F74BC1C81D75}"/>
          </ac:spMkLst>
        </pc:spChg>
        <pc:spChg chg="add del mod">
          <ac:chgData name="Sean Feldman" userId="c0f75423fe67f72e" providerId="LiveId" clId="{159819AE-3381-4CD3-ADA4-EC4C3E111DFA}" dt="2019-12-14T07:03:41.304" v="2730"/>
          <ac:spMkLst>
            <pc:docMk/>
            <pc:sldMk cId="1905645827" sldId="556"/>
            <ac:spMk id="18" creationId="{AE303CB8-C8C8-4AFA-B9D6-82899B14BF0C}"/>
          </ac:spMkLst>
        </pc:spChg>
        <pc:spChg chg="add del mod">
          <ac:chgData name="Sean Feldman" userId="c0f75423fe67f72e" providerId="LiveId" clId="{159819AE-3381-4CD3-ADA4-EC4C3E111DFA}" dt="2019-12-14T07:03:48.315" v="3159"/>
          <ac:spMkLst>
            <pc:docMk/>
            <pc:sldMk cId="1905645827" sldId="556"/>
            <ac:spMk id="19" creationId="{598F19EE-A044-46E0-B2D3-9A8AF983AFAD}"/>
          </ac:spMkLst>
        </pc:spChg>
        <pc:spChg chg="add del mod">
          <ac:chgData name="Sean Feldman" userId="c0f75423fe67f72e" providerId="LiveId" clId="{159819AE-3381-4CD3-ADA4-EC4C3E111DFA}" dt="2019-12-14T07:03:52.338" v="3612"/>
          <ac:spMkLst>
            <pc:docMk/>
            <pc:sldMk cId="1905645827" sldId="556"/>
            <ac:spMk id="20" creationId="{6A650C50-7F59-4DB1-9CA3-EDF9C7ED08E6}"/>
          </ac:spMkLst>
        </pc:spChg>
        <pc:spChg chg="add del mod">
          <ac:chgData name="Sean Feldman" userId="c0f75423fe67f72e" providerId="LiveId" clId="{159819AE-3381-4CD3-ADA4-EC4C3E111DFA}" dt="2019-12-14T07:04:12.588" v="4041"/>
          <ac:spMkLst>
            <pc:docMk/>
            <pc:sldMk cId="1905645827" sldId="556"/>
            <ac:spMk id="21" creationId="{A5E7915D-8410-43BD-A769-12CD47DB9DBB}"/>
          </ac:spMkLst>
        </pc:spChg>
        <pc:spChg chg="add del mod">
          <ac:chgData name="Sean Feldman" userId="c0f75423fe67f72e" providerId="LiveId" clId="{159819AE-3381-4CD3-ADA4-EC4C3E111DFA}" dt="2019-12-14T07:04:47.256" v="4494"/>
          <ac:spMkLst>
            <pc:docMk/>
            <pc:sldMk cId="1905645827" sldId="556"/>
            <ac:spMk id="22" creationId="{756C3FB5-8FCF-427F-AD44-81089AF7C8A5}"/>
          </ac:spMkLst>
        </pc:spChg>
        <pc:spChg chg="add mod">
          <ac:chgData name="Sean Feldman" userId="c0f75423fe67f72e" providerId="LiveId" clId="{159819AE-3381-4CD3-ADA4-EC4C3E111DFA}" dt="2019-12-14T07:04:47.257" v="4497"/>
          <ac:spMkLst>
            <pc:docMk/>
            <pc:sldMk cId="1905645827" sldId="556"/>
            <ac:spMk id="23" creationId="{D931E243-CFE7-4F92-95CF-E178AF62D959}"/>
          </ac:spMkLst>
        </pc:spChg>
      </pc:sldChg>
      <pc:sldChg chg="addSp delSp modSp">
        <pc:chgData name="Sean Feldman" userId="c0f75423fe67f72e" providerId="LiveId" clId="{159819AE-3381-4CD3-ADA4-EC4C3E111DFA}" dt="2019-12-14T07:04:47.259" v="4502"/>
        <pc:sldMkLst>
          <pc:docMk/>
          <pc:sldMk cId="1991580435" sldId="557"/>
        </pc:sldMkLst>
        <pc:spChg chg="add del mod">
          <ac:chgData name="Sean Feldman" userId="c0f75423fe67f72e" providerId="LiveId" clId="{159819AE-3381-4CD3-ADA4-EC4C3E111DFA}" dt="2019-12-14T07:00:16.936" v="1363"/>
          <ac:spMkLst>
            <pc:docMk/>
            <pc:sldMk cId="1991580435" sldId="557"/>
            <ac:spMk id="3" creationId="{9EE9E933-A2F2-4EFE-89F0-451AF23DC5F2}"/>
          </ac:spMkLst>
        </pc:spChg>
        <pc:spChg chg="add del mod">
          <ac:chgData name="Sean Feldman" userId="c0f75423fe67f72e" providerId="LiveId" clId="{159819AE-3381-4CD3-ADA4-EC4C3E111DFA}" dt="2019-12-14T07:02:52.740" v="1791"/>
          <ac:spMkLst>
            <pc:docMk/>
            <pc:sldMk cId="1991580435" sldId="557"/>
            <ac:spMk id="4" creationId="{91BDE458-CD7B-4653-8475-EC53CB3BB5F6}"/>
          </ac:spMkLst>
        </pc:spChg>
        <pc:spChg chg="add del mod">
          <ac:chgData name="Sean Feldman" userId="c0f75423fe67f72e" providerId="LiveId" clId="{159819AE-3381-4CD3-ADA4-EC4C3E111DFA}" dt="2019-12-14T07:03:20.562" v="2245"/>
          <ac:spMkLst>
            <pc:docMk/>
            <pc:sldMk cId="1991580435" sldId="557"/>
            <ac:spMk id="5" creationId="{45304FC4-8DE9-461E-ADD3-AB42FBB97496}"/>
          </ac:spMkLst>
        </pc:spChg>
        <pc:spChg chg="add del mod">
          <ac:chgData name="Sean Feldman" userId="c0f75423fe67f72e" providerId="LiveId" clId="{159819AE-3381-4CD3-ADA4-EC4C3E111DFA}" dt="2019-12-14T07:03:41.306" v="2735"/>
          <ac:spMkLst>
            <pc:docMk/>
            <pc:sldMk cId="1991580435" sldId="557"/>
            <ac:spMk id="6" creationId="{647FDF55-922E-4C76-8FBB-BD46BDC5B152}"/>
          </ac:spMkLst>
        </pc:spChg>
        <pc:spChg chg="add del mod">
          <ac:chgData name="Sean Feldman" userId="c0f75423fe67f72e" providerId="LiveId" clId="{159819AE-3381-4CD3-ADA4-EC4C3E111DFA}" dt="2019-12-14T07:03:48.316" v="3163"/>
          <ac:spMkLst>
            <pc:docMk/>
            <pc:sldMk cId="1991580435" sldId="557"/>
            <ac:spMk id="7" creationId="{655182AA-C5B0-4B59-B0BD-65430489016F}"/>
          </ac:spMkLst>
        </pc:spChg>
        <pc:spChg chg="add del mod">
          <ac:chgData name="Sean Feldman" userId="c0f75423fe67f72e" providerId="LiveId" clId="{159819AE-3381-4CD3-ADA4-EC4C3E111DFA}" dt="2019-12-14T07:03:52.340" v="3617"/>
          <ac:spMkLst>
            <pc:docMk/>
            <pc:sldMk cId="1991580435" sldId="557"/>
            <ac:spMk id="8" creationId="{E0169D9D-80D8-403B-BFBC-0A71E8B21CD6}"/>
          </ac:spMkLst>
        </pc:spChg>
        <pc:spChg chg="add del mod">
          <ac:chgData name="Sean Feldman" userId="c0f75423fe67f72e" providerId="LiveId" clId="{159819AE-3381-4CD3-ADA4-EC4C3E111DFA}" dt="2019-12-14T07:04:12.590" v="4045"/>
          <ac:spMkLst>
            <pc:docMk/>
            <pc:sldMk cId="1991580435" sldId="557"/>
            <ac:spMk id="9" creationId="{6295D8F5-2BA4-4457-9F46-724CB6744353}"/>
          </ac:spMkLst>
        </pc:spChg>
        <pc:spChg chg="add del mod">
          <ac:chgData name="Sean Feldman" userId="c0f75423fe67f72e" providerId="LiveId" clId="{159819AE-3381-4CD3-ADA4-EC4C3E111DFA}" dt="2019-12-14T07:04:47.258" v="4499"/>
          <ac:spMkLst>
            <pc:docMk/>
            <pc:sldMk cId="1991580435" sldId="557"/>
            <ac:spMk id="10" creationId="{91F16C86-F194-474A-B80E-72F2A185E54A}"/>
          </ac:spMkLst>
        </pc:spChg>
        <pc:spChg chg="add mod">
          <ac:chgData name="Sean Feldman" userId="c0f75423fe67f72e" providerId="LiveId" clId="{159819AE-3381-4CD3-ADA4-EC4C3E111DFA}" dt="2019-12-14T07:04:47.259" v="4502"/>
          <ac:spMkLst>
            <pc:docMk/>
            <pc:sldMk cId="1991580435" sldId="557"/>
            <ac:spMk id="11" creationId="{D569FF60-E183-4507-B0EF-C78E915E8B2C}"/>
          </ac:spMkLst>
        </pc:spChg>
      </pc:sldChg>
      <pc:sldChg chg="addSp delSp modSp">
        <pc:chgData name="Sean Feldman" userId="c0f75423fe67f72e" providerId="LiveId" clId="{159819AE-3381-4CD3-ADA4-EC4C3E111DFA}" dt="2019-12-14T07:04:47.263" v="4512"/>
        <pc:sldMkLst>
          <pc:docMk/>
          <pc:sldMk cId="3610532850" sldId="558"/>
        </pc:sldMkLst>
        <pc:spChg chg="add del mod">
          <ac:chgData name="Sean Feldman" userId="c0f75423fe67f72e" providerId="LiveId" clId="{159819AE-3381-4CD3-ADA4-EC4C3E111DFA}" dt="2019-12-14T07:00:16.940" v="1373"/>
          <ac:spMkLst>
            <pc:docMk/>
            <pc:sldMk cId="3610532850" sldId="558"/>
            <ac:spMk id="2" creationId="{8649C140-2EC8-4468-8276-1BF73E920332}"/>
          </ac:spMkLst>
        </pc:spChg>
        <pc:spChg chg="add del mod">
          <ac:chgData name="Sean Feldman" userId="c0f75423fe67f72e" providerId="LiveId" clId="{159819AE-3381-4CD3-ADA4-EC4C3E111DFA}" dt="2019-12-14T07:02:52.742" v="1799"/>
          <ac:spMkLst>
            <pc:docMk/>
            <pc:sldMk cId="3610532850" sldId="558"/>
            <ac:spMk id="3" creationId="{B9C36035-D800-4529-9417-FE64F3532EFF}"/>
          </ac:spMkLst>
        </pc:spChg>
        <pc:spChg chg="add del mod">
          <ac:chgData name="Sean Feldman" userId="c0f75423fe67f72e" providerId="LiveId" clId="{159819AE-3381-4CD3-ADA4-EC4C3E111DFA}" dt="2019-12-14T07:03:20.566" v="2255"/>
          <ac:spMkLst>
            <pc:docMk/>
            <pc:sldMk cId="3610532850" sldId="558"/>
            <ac:spMk id="6" creationId="{4851DB17-2AFC-4771-A0C0-5B8DF8DBD68D}"/>
          </ac:spMkLst>
        </pc:spChg>
        <pc:spChg chg="add del mod">
          <ac:chgData name="Sean Feldman" userId="c0f75423fe67f72e" providerId="LiveId" clId="{159819AE-3381-4CD3-ADA4-EC4C3E111DFA}" dt="2019-12-14T07:03:41.310" v="2745"/>
          <ac:spMkLst>
            <pc:docMk/>
            <pc:sldMk cId="3610532850" sldId="558"/>
            <ac:spMk id="7" creationId="{61E3DF7C-3E76-4A66-8829-20820248442C}"/>
          </ac:spMkLst>
        </pc:spChg>
        <pc:spChg chg="add del mod">
          <ac:chgData name="Sean Feldman" userId="c0f75423fe67f72e" providerId="LiveId" clId="{159819AE-3381-4CD3-ADA4-EC4C3E111DFA}" dt="2019-12-14T07:03:48.319" v="3171"/>
          <ac:spMkLst>
            <pc:docMk/>
            <pc:sldMk cId="3610532850" sldId="558"/>
            <ac:spMk id="8" creationId="{43956972-3069-4434-8FE6-E10BE53D9A43}"/>
          </ac:spMkLst>
        </pc:spChg>
        <pc:spChg chg="add del mod">
          <ac:chgData name="Sean Feldman" userId="c0f75423fe67f72e" providerId="LiveId" clId="{159819AE-3381-4CD3-ADA4-EC4C3E111DFA}" dt="2019-12-14T07:03:52.344" v="3627"/>
          <ac:spMkLst>
            <pc:docMk/>
            <pc:sldMk cId="3610532850" sldId="558"/>
            <ac:spMk id="9" creationId="{F3102F94-03BD-450C-A5B2-D985896D734B}"/>
          </ac:spMkLst>
        </pc:spChg>
        <pc:spChg chg="add del mod">
          <ac:chgData name="Sean Feldman" userId="c0f75423fe67f72e" providerId="LiveId" clId="{159819AE-3381-4CD3-ADA4-EC4C3E111DFA}" dt="2019-12-14T07:04:12.592" v="4053"/>
          <ac:spMkLst>
            <pc:docMk/>
            <pc:sldMk cId="3610532850" sldId="558"/>
            <ac:spMk id="10" creationId="{26868BA5-A264-4035-88DA-E3265FD40290}"/>
          </ac:spMkLst>
        </pc:spChg>
        <pc:spChg chg="add del mod">
          <ac:chgData name="Sean Feldman" userId="c0f75423fe67f72e" providerId="LiveId" clId="{159819AE-3381-4CD3-ADA4-EC4C3E111DFA}" dt="2019-12-14T07:04:47.261" v="4509"/>
          <ac:spMkLst>
            <pc:docMk/>
            <pc:sldMk cId="3610532850" sldId="558"/>
            <ac:spMk id="11" creationId="{4B0E8982-1A19-4550-9162-B458FEF7F408}"/>
          </ac:spMkLst>
        </pc:spChg>
        <pc:spChg chg="add mod">
          <ac:chgData name="Sean Feldman" userId="c0f75423fe67f72e" providerId="LiveId" clId="{159819AE-3381-4CD3-ADA4-EC4C3E111DFA}" dt="2019-12-14T07:04:47.263" v="4512"/>
          <ac:spMkLst>
            <pc:docMk/>
            <pc:sldMk cId="3610532850" sldId="558"/>
            <ac:spMk id="12" creationId="{63471B32-059E-4C83-BF10-07DA3F23D4EC}"/>
          </ac:spMkLst>
        </pc:spChg>
      </pc:sldChg>
      <pc:sldChg chg="addSp delSp modSp">
        <pc:chgData name="Sean Feldman" userId="c0f75423fe67f72e" providerId="LiveId" clId="{159819AE-3381-4CD3-ADA4-EC4C3E111DFA}" dt="2019-12-14T07:04:47.269" v="4527"/>
        <pc:sldMkLst>
          <pc:docMk/>
          <pc:sldMk cId="859521994" sldId="559"/>
        </pc:sldMkLst>
        <pc:spChg chg="add del mod">
          <ac:chgData name="Sean Feldman" userId="c0f75423fe67f72e" providerId="LiveId" clId="{159819AE-3381-4CD3-ADA4-EC4C3E111DFA}" dt="2019-12-14T07:00:16.946" v="1388"/>
          <ac:spMkLst>
            <pc:docMk/>
            <pc:sldMk cId="859521994" sldId="559"/>
            <ac:spMk id="2" creationId="{2511C3F5-6BD4-4D91-8C3B-A8F750774343}"/>
          </ac:spMkLst>
        </pc:spChg>
        <pc:spChg chg="add del mod">
          <ac:chgData name="Sean Feldman" userId="c0f75423fe67f72e" providerId="LiveId" clId="{159819AE-3381-4CD3-ADA4-EC4C3E111DFA}" dt="2019-12-14T07:02:52.746" v="1811"/>
          <ac:spMkLst>
            <pc:docMk/>
            <pc:sldMk cId="859521994" sldId="559"/>
            <ac:spMk id="3" creationId="{D9BBFB6F-5B6B-4EE2-9B58-7528F5AB50F1}"/>
          </ac:spMkLst>
        </pc:spChg>
        <pc:spChg chg="add del mod">
          <ac:chgData name="Sean Feldman" userId="c0f75423fe67f72e" providerId="LiveId" clId="{159819AE-3381-4CD3-ADA4-EC4C3E111DFA}" dt="2019-12-14T07:03:20.572" v="2270"/>
          <ac:spMkLst>
            <pc:docMk/>
            <pc:sldMk cId="859521994" sldId="559"/>
            <ac:spMk id="4" creationId="{199F2044-E606-401A-956B-81975AD9DFA9}"/>
          </ac:spMkLst>
        </pc:spChg>
        <pc:spChg chg="add del mod">
          <ac:chgData name="Sean Feldman" userId="c0f75423fe67f72e" providerId="LiveId" clId="{159819AE-3381-4CD3-ADA4-EC4C3E111DFA}" dt="2019-12-14T07:03:41.315" v="2760"/>
          <ac:spMkLst>
            <pc:docMk/>
            <pc:sldMk cId="859521994" sldId="559"/>
            <ac:spMk id="6" creationId="{E534935F-CF9C-4579-9C62-849D10A06C6F}"/>
          </ac:spMkLst>
        </pc:spChg>
        <pc:spChg chg="add del mod">
          <ac:chgData name="Sean Feldman" userId="c0f75423fe67f72e" providerId="LiveId" clId="{159819AE-3381-4CD3-ADA4-EC4C3E111DFA}" dt="2019-12-14T07:03:48.323" v="3183"/>
          <ac:spMkLst>
            <pc:docMk/>
            <pc:sldMk cId="859521994" sldId="559"/>
            <ac:spMk id="8" creationId="{6A283C11-A6DD-493C-8C3D-3E46AB6F419C}"/>
          </ac:spMkLst>
        </pc:spChg>
        <pc:spChg chg="add del mod">
          <ac:chgData name="Sean Feldman" userId="c0f75423fe67f72e" providerId="LiveId" clId="{159819AE-3381-4CD3-ADA4-EC4C3E111DFA}" dt="2019-12-14T07:03:52.350" v="3642"/>
          <ac:spMkLst>
            <pc:docMk/>
            <pc:sldMk cId="859521994" sldId="559"/>
            <ac:spMk id="9" creationId="{53845CA4-E0F7-463F-95C3-78F4DB276287}"/>
          </ac:spMkLst>
        </pc:spChg>
        <pc:spChg chg="add del mod">
          <ac:chgData name="Sean Feldman" userId="c0f75423fe67f72e" providerId="LiveId" clId="{159819AE-3381-4CD3-ADA4-EC4C3E111DFA}" dt="2019-12-14T07:04:12.597" v="4065"/>
          <ac:spMkLst>
            <pc:docMk/>
            <pc:sldMk cId="859521994" sldId="559"/>
            <ac:spMk id="10" creationId="{B9B08CC5-A986-4EA9-9DE7-E64C702C96D3}"/>
          </ac:spMkLst>
        </pc:spChg>
        <pc:spChg chg="add del mod">
          <ac:chgData name="Sean Feldman" userId="c0f75423fe67f72e" providerId="LiveId" clId="{159819AE-3381-4CD3-ADA4-EC4C3E111DFA}" dt="2019-12-14T07:04:47.267" v="4524"/>
          <ac:spMkLst>
            <pc:docMk/>
            <pc:sldMk cId="859521994" sldId="559"/>
            <ac:spMk id="11" creationId="{E237461B-EDEE-4940-93F5-A60654BB50F4}"/>
          </ac:spMkLst>
        </pc:spChg>
        <pc:spChg chg="add mod">
          <ac:chgData name="Sean Feldman" userId="c0f75423fe67f72e" providerId="LiveId" clId="{159819AE-3381-4CD3-ADA4-EC4C3E111DFA}" dt="2019-12-14T07:04:47.269" v="4527"/>
          <ac:spMkLst>
            <pc:docMk/>
            <pc:sldMk cId="859521994" sldId="559"/>
            <ac:spMk id="12" creationId="{9538DFE8-8102-4947-B745-6B81D6F1E2ED}"/>
          </ac:spMkLst>
        </pc:spChg>
      </pc:sldChg>
      <pc:sldChg chg="addSp delSp modSp">
        <pc:chgData name="Sean Feldman" userId="c0f75423fe67f72e" providerId="LiveId" clId="{159819AE-3381-4CD3-ADA4-EC4C3E111DFA}" dt="2019-12-14T07:04:47.271" v="4532"/>
        <pc:sldMkLst>
          <pc:docMk/>
          <pc:sldMk cId="1831000498" sldId="560"/>
        </pc:sldMkLst>
        <pc:spChg chg="add del mod">
          <ac:chgData name="Sean Feldman" userId="c0f75423fe67f72e" providerId="LiveId" clId="{159819AE-3381-4CD3-ADA4-EC4C3E111DFA}" dt="2019-12-14T07:00:16.948" v="1393"/>
          <ac:spMkLst>
            <pc:docMk/>
            <pc:sldMk cId="1831000498" sldId="560"/>
            <ac:spMk id="3" creationId="{B3944EB4-4348-424A-B281-753EAA9CBF21}"/>
          </ac:spMkLst>
        </pc:spChg>
        <pc:spChg chg="add del mod">
          <ac:chgData name="Sean Feldman" userId="c0f75423fe67f72e" providerId="LiveId" clId="{159819AE-3381-4CD3-ADA4-EC4C3E111DFA}" dt="2019-12-14T07:02:52.747" v="1815"/>
          <ac:spMkLst>
            <pc:docMk/>
            <pc:sldMk cId="1831000498" sldId="560"/>
            <ac:spMk id="4" creationId="{61E299A1-08A6-44E8-8C14-7FCB1E5D13F0}"/>
          </ac:spMkLst>
        </pc:spChg>
        <pc:spChg chg="add del mod">
          <ac:chgData name="Sean Feldman" userId="c0f75423fe67f72e" providerId="LiveId" clId="{159819AE-3381-4CD3-ADA4-EC4C3E111DFA}" dt="2019-12-14T07:03:20.574" v="2275"/>
          <ac:spMkLst>
            <pc:docMk/>
            <pc:sldMk cId="1831000498" sldId="560"/>
            <ac:spMk id="5" creationId="{11F7215D-110D-4D85-AED1-FF5C753C5A4A}"/>
          </ac:spMkLst>
        </pc:spChg>
        <pc:spChg chg="add del mod">
          <ac:chgData name="Sean Feldman" userId="c0f75423fe67f72e" providerId="LiveId" clId="{159819AE-3381-4CD3-ADA4-EC4C3E111DFA}" dt="2019-12-14T07:03:41.317" v="2765"/>
          <ac:spMkLst>
            <pc:docMk/>
            <pc:sldMk cId="1831000498" sldId="560"/>
            <ac:spMk id="6" creationId="{E061225E-9DD8-423F-AEF9-75865C99556F}"/>
          </ac:spMkLst>
        </pc:spChg>
        <pc:spChg chg="add del mod">
          <ac:chgData name="Sean Feldman" userId="c0f75423fe67f72e" providerId="LiveId" clId="{159819AE-3381-4CD3-ADA4-EC4C3E111DFA}" dt="2019-12-14T07:03:48.324" v="3187"/>
          <ac:spMkLst>
            <pc:docMk/>
            <pc:sldMk cId="1831000498" sldId="560"/>
            <ac:spMk id="7" creationId="{19208E00-8207-4538-9681-40664493C6A1}"/>
          </ac:spMkLst>
        </pc:spChg>
        <pc:spChg chg="add del mod">
          <ac:chgData name="Sean Feldman" userId="c0f75423fe67f72e" providerId="LiveId" clId="{159819AE-3381-4CD3-ADA4-EC4C3E111DFA}" dt="2019-12-14T07:03:52.352" v="3647"/>
          <ac:spMkLst>
            <pc:docMk/>
            <pc:sldMk cId="1831000498" sldId="560"/>
            <ac:spMk id="8" creationId="{BA1C7464-3076-441D-832A-7CA59F8C6B6D}"/>
          </ac:spMkLst>
        </pc:spChg>
        <pc:spChg chg="add del mod">
          <ac:chgData name="Sean Feldman" userId="c0f75423fe67f72e" providerId="LiveId" clId="{159819AE-3381-4CD3-ADA4-EC4C3E111DFA}" dt="2019-12-14T07:04:12.598" v="4069"/>
          <ac:spMkLst>
            <pc:docMk/>
            <pc:sldMk cId="1831000498" sldId="560"/>
            <ac:spMk id="9" creationId="{11C4FD6A-1C39-4718-B3D3-EF0DB75E5B65}"/>
          </ac:spMkLst>
        </pc:spChg>
        <pc:spChg chg="add del mod">
          <ac:chgData name="Sean Feldman" userId="c0f75423fe67f72e" providerId="LiveId" clId="{159819AE-3381-4CD3-ADA4-EC4C3E111DFA}" dt="2019-12-14T07:04:47.269" v="4529"/>
          <ac:spMkLst>
            <pc:docMk/>
            <pc:sldMk cId="1831000498" sldId="560"/>
            <ac:spMk id="10" creationId="{E41A4E3A-691F-4B47-9CC9-B811049A9C2C}"/>
          </ac:spMkLst>
        </pc:spChg>
        <pc:spChg chg="add mod">
          <ac:chgData name="Sean Feldman" userId="c0f75423fe67f72e" providerId="LiveId" clId="{159819AE-3381-4CD3-ADA4-EC4C3E111DFA}" dt="2019-12-14T07:04:47.271" v="4532"/>
          <ac:spMkLst>
            <pc:docMk/>
            <pc:sldMk cId="1831000498" sldId="560"/>
            <ac:spMk id="11" creationId="{EF240D93-148E-4D41-8B9F-B831E7B4EBB8}"/>
          </ac:spMkLst>
        </pc:spChg>
      </pc:sldChg>
      <pc:sldChg chg="addSp delSp modSp">
        <pc:chgData name="Sean Feldman" userId="c0f75423fe67f72e" providerId="LiveId" clId="{159819AE-3381-4CD3-ADA4-EC4C3E111DFA}" dt="2019-12-14T07:04:47.274" v="4542"/>
        <pc:sldMkLst>
          <pc:docMk/>
          <pc:sldMk cId="960528789" sldId="561"/>
        </pc:sldMkLst>
        <pc:spChg chg="add del mod">
          <ac:chgData name="Sean Feldman" userId="c0f75423fe67f72e" providerId="LiveId" clId="{159819AE-3381-4CD3-ADA4-EC4C3E111DFA}" dt="2019-12-14T07:00:16.952" v="1403"/>
          <ac:spMkLst>
            <pc:docMk/>
            <pc:sldMk cId="960528789" sldId="561"/>
            <ac:spMk id="2" creationId="{34C07CC8-2C86-4D9A-87B4-C51B4DA0F54C}"/>
          </ac:spMkLst>
        </pc:spChg>
        <pc:spChg chg="add del mod">
          <ac:chgData name="Sean Feldman" userId="c0f75423fe67f72e" providerId="LiveId" clId="{159819AE-3381-4CD3-ADA4-EC4C3E111DFA}" dt="2019-12-14T07:02:52.750" v="1823"/>
          <ac:spMkLst>
            <pc:docMk/>
            <pc:sldMk cId="960528789" sldId="561"/>
            <ac:spMk id="3" creationId="{B0433ACC-EEAE-4D10-A6E5-9FBB7CB27C8D}"/>
          </ac:spMkLst>
        </pc:spChg>
        <pc:spChg chg="add del mod">
          <ac:chgData name="Sean Feldman" userId="c0f75423fe67f72e" providerId="LiveId" clId="{159819AE-3381-4CD3-ADA4-EC4C3E111DFA}" dt="2019-12-14T07:03:20.578" v="2285"/>
          <ac:spMkLst>
            <pc:docMk/>
            <pc:sldMk cId="960528789" sldId="561"/>
            <ac:spMk id="8" creationId="{B3FAA4E2-2D3E-44FE-8972-1445D2A6C051}"/>
          </ac:spMkLst>
        </pc:spChg>
        <pc:spChg chg="add del mod">
          <ac:chgData name="Sean Feldman" userId="c0f75423fe67f72e" providerId="LiveId" clId="{159819AE-3381-4CD3-ADA4-EC4C3E111DFA}" dt="2019-12-14T07:03:41.321" v="2775"/>
          <ac:spMkLst>
            <pc:docMk/>
            <pc:sldMk cId="960528789" sldId="561"/>
            <ac:spMk id="11" creationId="{D28DBC3C-232E-4BD3-A2A2-B1212AE7C818}"/>
          </ac:spMkLst>
        </pc:spChg>
        <pc:spChg chg="add del mod">
          <ac:chgData name="Sean Feldman" userId="c0f75423fe67f72e" providerId="LiveId" clId="{159819AE-3381-4CD3-ADA4-EC4C3E111DFA}" dt="2019-12-14T07:03:48.328" v="3195"/>
          <ac:spMkLst>
            <pc:docMk/>
            <pc:sldMk cId="960528789" sldId="561"/>
            <ac:spMk id="16" creationId="{FC6B0BDD-BEC2-4CDB-809D-2C2B010C2871}"/>
          </ac:spMkLst>
        </pc:spChg>
        <pc:spChg chg="add del mod">
          <ac:chgData name="Sean Feldman" userId="c0f75423fe67f72e" providerId="LiveId" clId="{159819AE-3381-4CD3-ADA4-EC4C3E111DFA}" dt="2019-12-14T07:03:52.355" v="3657"/>
          <ac:spMkLst>
            <pc:docMk/>
            <pc:sldMk cId="960528789" sldId="561"/>
            <ac:spMk id="17" creationId="{AC7C2F49-F0FA-447E-B3C2-70C90A6F7440}"/>
          </ac:spMkLst>
        </pc:spChg>
        <pc:spChg chg="add del mod">
          <ac:chgData name="Sean Feldman" userId="c0f75423fe67f72e" providerId="LiveId" clId="{159819AE-3381-4CD3-ADA4-EC4C3E111DFA}" dt="2019-12-14T07:04:12.601" v="4077"/>
          <ac:spMkLst>
            <pc:docMk/>
            <pc:sldMk cId="960528789" sldId="561"/>
            <ac:spMk id="18" creationId="{AC1AC5FC-8778-4536-A6FE-D98AD123CD7A}"/>
          </ac:spMkLst>
        </pc:spChg>
        <pc:spChg chg="add del mod">
          <ac:chgData name="Sean Feldman" userId="c0f75423fe67f72e" providerId="LiveId" clId="{159819AE-3381-4CD3-ADA4-EC4C3E111DFA}" dt="2019-12-14T07:04:47.273" v="4539"/>
          <ac:spMkLst>
            <pc:docMk/>
            <pc:sldMk cId="960528789" sldId="561"/>
            <ac:spMk id="19" creationId="{160F451B-62F6-4CCE-A559-C3FF970B793C}"/>
          </ac:spMkLst>
        </pc:spChg>
        <pc:spChg chg="add mod">
          <ac:chgData name="Sean Feldman" userId="c0f75423fe67f72e" providerId="LiveId" clId="{159819AE-3381-4CD3-ADA4-EC4C3E111DFA}" dt="2019-12-14T07:04:47.274" v="4542"/>
          <ac:spMkLst>
            <pc:docMk/>
            <pc:sldMk cId="960528789" sldId="561"/>
            <ac:spMk id="20" creationId="{6D2C34CD-E74D-4879-AE7E-95354BB26915}"/>
          </ac:spMkLst>
        </pc:spChg>
      </pc:sldChg>
      <pc:sldChg chg="addSp delSp modSp">
        <pc:chgData name="Sean Feldman" userId="c0f75423fe67f72e" providerId="LiveId" clId="{159819AE-3381-4CD3-ADA4-EC4C3E111DFA}" dt="2019-12-14T07:04:47.276" v="4547"/>
        <pc:sldMkLst>
          <pc:docMk/>
          <pc:sldMk cId="657608958" sldId="562"/>
        </pc:sldMkLst>
        <pc:spChg chg="add del mod">
          <ac:chgData name="Sean Feldman" userId="c0f75423fe67f72e" providerId="LiveId" clId="{159819AE-3381-4CD3-ADA4-EC4C3E111DFA}" dt="2019-12-14T07:00:16.954" v="1408"/>
          <ac:spMkLst>
            <pc:docMk/>
            <pc:sldMk cId="657608958" sldId="562"/>
            <ac:spMk id="2" creationId="{9F939B1D-A8A9-4154-888B-233A409EF9C8}"/>
          </ac:spMkLst>
        </pc:spChg>
        <pc:spChg chg="add del mod">
          <ac:chgData name="Sean Feldman" userId="c0f75423fe67f72e" providerId="LiveId" clId="{159819AE-3381-4CD3-ADA4-EC4C3E111DFA}" dt="2019-12-14T07:02:52.751" v="1827"/>
          <ac:spMkLst>
            <pc:docMk/>
            <pc:sldMk cId="657608958" sldId="562"/>
            <ac:spMk id="5" creationId="{2873F599-A271-4FF5-87FD-1A70B14041B4}"/>
          </ac:spMkLst>
        </pc:spChg>
        <pc:spChg chg="add del mod">
          <ac:chgData name="Sean Feldman" userId="c0f75423fe67f72e" providerId="LiveId" clId="{159819AE-3381-4CD3-ADA4-EC4C3E111DFA}" dt="2019-12-14T07:03:20.580" v="2290"/>
          <ac:spMkLst>
            <pc:docMk/>
            <pc:sldMk cId="657608958" sldId="562"/>
            <ac:spMk id="6" creationId="{5B9F20E8-1E3C-4D9F-A7E8-1FD221E84B63}"/>
          </ac:spMkLst>
        </pc:spChg>
        <pc:spChg chg="add del mod">
          <ac:chgData name="Sean Feldman" userId="c0f75423fe67f72e" providerId="LiveId" clId="{159819AE-3381-4CD3-ADA4-EC4C3E111DFA}" dt="2019-12-14T07:03:41.323" v="2780"/>
          <ac:spMkLst>
            <pc:docMk/>
            <pc:sldMk cId="657608958" sldId="562"/>
            <ac:spMk id="7" creationId="{2A9D98A4-85DB-480E-AEE7-C70470B07C49}"/>
          </ac:spMkLst>
        </pc:spChg>
        <pc:spChg chg="add del mod">
          <ac:chgData name="Sean Feldman" userId="c0f75423fe67f72e" providerId="LiveId" clId="{159819AE-3381-4CD3-ADA4-EC4C3E111DFA}" dt="2019-12-14T07:03:48.329" v="3199"/>
          <ac:spMkLst>
            <pc:docMk/>
            <pc:sldMk cId="657608958" sldId="562"/>
            <ac:spMk id="8" creationId="{733F1C25-184A-4B1F-B4F6-5833EB4297B8}"/>
          </ac:spMkLst>
        </pc:spChg>
        <pc:spChg chg="add del mod">
          <ac:chgData name="Sean Feldman" userId="c0f75423fe67f72e" providerId="LiveId" clId="{159819AE-3381-4CD3-ADA4-EC4C3E111DFA}" dt="2019-12-14T07:03:52.357" v="3662"/>
          <ac:spMkLst>
            <pc:docMk/>
            <pc:sldMk cId="657608958" sldId="562"/>
            <ac:spMk id="9" creationId="{1B6EE797-03C0-4304-92A8-661B82A5754B}"/>
          </ac:spMkLst>
        </pc:spChg>
        <pc:spChg chg="add del mod">
          <ac:chgData name="Sean Feldman" userId="c0f75423fe67f72e" providerId="LiveId" clId="{159819AE-3381-4CD3-ADA4-EC4C3E111DFA}" dt="2019-12-14T07:04:12.602" v="4081"/>
          <ac:spMkLst>
            <pc:docMk/>
            <pc:sldMk cId="657608958" sldId="562"/>
            <ac:spMk id="10" creationId="{F2F4189F-E774-48D7-A3C3-F44FF5B0703E}"/>
          </ac:spMkLst>
        </pc:spChg>
        <pc:spChg chg="add del mod">
          <ac:chgData name="Sean Feldman" userId="c0f75423fe67f72e" providerId="LiveId" clId="{159819AE-3381-4CD3-ADA4-EC4C3E111DFA}" dt="2019-12-14T07:04:47.275" v="4544"/>
          <ac:spMkLst>
            <pc:docMk/>
            <pc:sldMk cId="657608958" sldId="562"/>
            <ac:spMk id="11" creationId="{2FE5FD75-CEB8-4A20-9832-A92C7C7DF247}"/>
          </ac:spMkLst>
        </pc:spChg>
        <pc:spChg chg="add mod">
          <ac:chgData name="Sean Feldman" userId="c0f75423fe67f72e" providerId="LiveId" clId="{159819AE-3381-4CD3-ADA4-EC4C3E111DFA}" dt="2019-12-14T07:04:47.276" v="4547"/>
          <ac:spMkLst>
            <pc:docMk/>
            <pc:sldMk cId="657608958" sldId="562"/>
            <ac:spMk id="12" creationId="{3C7B9072-A7ED-493D-8A0D-3D7CEE00A042}"/>
          </ac:spMkLst>
        </pc:spChg>
      </pc:sldChg>
      <pc:sldChg chg="addSp delSp modSp">
        <pc:chgData name="Sean Feldman" userId="c0f75423fe67f72e" providerId="LiveId" clId="{159819AE-3381-4CD3-ADA4-EC4C3E111DFA}" dt="2019-12-14T07:04:47.278" v="4552"/>
        <pc:sldMkLst>
          <pc:docMk/>
          <pc:sldMk cId="4004488445" sldId="563"/>
        </pc:sldMkLst>
        <pc:spChg chg="add del mod">
          <ac:chgData name="Sean Feldman" userId="c0f75423fe67f72e" providerId="LiveId" clId="{159819AE-3381-4CD3-ADA4-EC4C3E111DFA}" dt="2019-12-14T07:00:16.956" v="1413"/>
          <ac:spMkLst>
            <pc:docMk/>
            <pc:sldMk cId="4004488445" sldId="563"/>
            <ac:spMk id="3" creationId="{371AB16D-E25C-4FA0-B4AE-B7754D9974C9}"/>
          </ac:spMkLst>
        </pc:spChg>
        <pc:spChg chg="add del mod">
          <ac:chgData name="Sean Feldman" userId="c0f75423fe67f72e" providerId="LiveId" clId="{159819AE-3381-4CD3-ADA4-EC4C3E111DFA}" dt="2019-12-14T07:02:52.753" v="1831"/>
          <ac:spMkLst>
            <pc:docMk/>
            <pc:sldMk cId="4004488445" sldId="563"/>
            <ac:spMk id="4" creationId="{C0BA5942-6C3E-4C48-AC29-FD0808A3E322}"/>
          </ac:spMkLst>
        </pc:spChg>
        <pc:spChg chg="add del mod">
          <ac:chgData name="Sean Feldman" userId="c0f75423fe67f72e" providerId="LiveId" clId="{159819AE-3381-4CD3-ADA4-EC4C3E111DFA}" dt="2019-12-14T07:03:20.582" v="2295"/>
          <ac:spMkLst>
            <pc:docMk/>
            <pc:sldMk cId="4004488445" sldId="563"/>
            <ac:spMk id="5" creationId="{F5D61E8F-2CA6-4FB5-B89B-E36B0725A2B0}"/>
          </ac:spMkLst>
        </pc:spChg>
        <pc:spChg chg="add del mod">
          <ac:chgData name="Sean Feldman" userId="c0f75423fe67f72e" providerId="LiveId" clId="{159819AE-3381-4CD3-ADA4-EC4C3E111DFA}" dt="2019-12-14T07:03:41.324" v="2785"/>
          <ac:spMkLst>
            <pc:docMk/>
            <pc:sldMk cId="4004488445" sldId="563"/>
            <ac:spMk id="6" creationId="{88EE5AC9-6E3F-4534-815F-E02DB390590B}"/>
          </ac:spMkLst>
        </pc:spChg>
        <pc:spChg chg="add del mod">
          <ac:chgData name="Sean Feldman" userId="c0f75423fe67f72e" providerId="LiveId" clId="{159819AE-3381-4CD3-ADA4-EC4C3E111DFA}" dt="2019-12-14T07:03:48.330" v="3203"/>
          <ac:spMkLst>
            <pc:docMk/>
            <pc:sldMk cId="4004488445" sldId="563"/>
            <ac:spMk id="7" creationId="{CA753773-93EB-43BB-A1A6-C7FE7D693FC9}"/>
          </ac:spMkLst>
        </pc:spChg>
        <pc:spChg chg="add del mod">
          <ac:chgData name="Sean Feldman" userId="c0f75423fe67f72e" providerId="LiveId" clId="{159819AE-3381-4CD3-ADA4-EC4C3E111DFA}" dt="2019-12-14T07:03:52.360" v="3667"/>
          <ac:spMkLst>
            <pc:docMk/>
            <pc:sldMk cId="4004488445" sldId="563"/>
            <ac:spMk id="8" creationId="{41087018-6F3D-4CD8-A3D4-D92BB9DC0FC0}"/>
          </ac:spMkLst>
        </pc:spChg>
        <pc:spChg chg="add del mod">
          <ac:chgData name="Sean Feldman" userId="c0f75423fe67f72e" providerId="LiveId" clId="{159819AE-3381-4CD3-ADA4-EC4C3E111DFA}" dt="2019-12-14T07:04:12.603" v="4085"/>
          <ac:spMkLst>
            <pc:docMk/>
            <pc:sldMk cId="4004488445" sldId="563"/>
            <ac:spMk id="9" creationId="{DB5EA92A-3CAB-4B94-879E-02F10AC104B3}"/>
          </ac:spMkLst>
        </pc:spChg>
        <pc:spChg chg="add del mod">
          <ac:chgData name="Sean Feldman" userId="c0f75423fe67f72e" providerId="LiveId" clId="{159819AE-3381-4CD3-ADA4-EC4C3E111DFA}" dt="2019-12-14T07:04:47.277" v="4549"/>
          <ac:spMkLst>
            <pc:docMk/>
            <pc:sldMk cId="4004488445" sldId="563"/>
            <ac:spMk id="10" creationId="{8D03C022-BCAE-4FCD-86BF-8AEB7FAF3A9A}"/>
          </ac:spMkLst>
        </pc:spChg>
        <pc:spChg chg="add mod">
          <ac:chgData name="Sean Feldman" userId="c0f75423fe67f72e" providerId="LiveId" clId="{159819AE-3381-4CD3-ADA4-EC4C3E111DFA}" dt="2019-12-14T07:04:47.278" v="4552"/>
          <ac:spMkLst>
            <pc:docMk/>
            <pc:sldMk cId="4004488445" sldId="563"/>
            <ac:spMk id="11" creationId="{328F9871-0EA3-4055-9F84-4D9CCB21CFA5}"/>
          </ac:spMkLst>
        </pc:spChg>
      </pc:sldChg>
      <pc:sldChg chg="addSp delSp modSp">
        <pc:chgData name="Sean Feldman" userId="c0f75423fe67f72e" providerId="LiveId" clId="{159819AE-3381-4CD3-ADA4-EC4C3E111DFA}" dt="2019-12-14T07:04:47.282" v="4562"/>
        <pc:sldMkLst>
          <pc:docMk/>
          <pc:sldMk cId="1077182988" sldId="565"/>
        </pc:sldMkLst>
        <pc:spChg chg="add del mod">
          <ac:chgData name="Sean Feldman" userId="c0f75423fe67f72e" providerId="LiveId" clId="{159819AE-3381-4CD3-ADA4-EC4C3E111DFA}" dt="2019-12-14T07:00:16.960" v="1423"/>
          <ac:spMkLst>
            <pc:docMk/>
            <pc:sldMk cId="1077182988" sldId="565"/>
            <ac:spMk id="2" creationId="{0AA50BA1-CDC4-4A9F-B705-9AE3774D5F7A}"/>
          </ac:spMkLst>
        </pc:spChg>
        <pc:spChg chg="add del mod">
          <ac:chgData name="Sean Feldman" userId="c0f75423fe67f72e" providerId="LiveId" clId="{159819AE-3381-4CD3-ADA4-EC4C3E111DFA}" dt="2019-12-14T07:02:52.755" v="1839"/>
          <ac:spMkLst>
            <pc:docMk/>
            <pc:sldMk cId="1077182988" sldId="565"/>
            <ac:spMk id="3" creationId="{9988C03B-9DE6-4B80-BEC1-DBB6E2D7A551}"/>
          </ac:spMkLst>
        </pc:spChg>
        <pc:spChg chg="add del mod">
          <ac:chgData name="Sean Feldman" userId="c0f75423fe67f72e" providerId="LiveId" clId="{159819AE-3381-4CD3-ADA4-EC4C3E111DFA}" dt="2019-12-14T07:03:20.586" v="2305"/>
          <ac:spMkLst>
            <pc:docMk/>
            <pc:sldMk cId="1077182988" sldId="565"/>
            <ac:spMk id="4" creationId="{B6C39A23-C0EC-40C7-9A20-CC0F20DEFB60}"/>
          </ac:spMkLst>
        </pc:spChg>
        <pc:spChg chg="add del mod">
          <ac:chgData name="Sean Feldman" userId="c0f75423fe67f72e" providerId="LiveId" clId="{159819AE-3381-4CD3-ADA4-EC4C3E111DFA}" dt="2019-12-14T07:03:41.328" v="2795"/>
          <ac:spMkLst>
            <pc:docMk/>
            <pc:sldMk cId="1077182988" sldId="565"/>
            <ac:spMk id="5" creationId="{63DEE444-8C27-41E5-9666-DE0B9128AEA0}"/>
          </ac:spMkLst>
        </pc:spChg>
        <pc:spChg chg="add del mod">
          <ac:chgData name="Sean Feldman" userId="c0f75423fe67f72e" providerId="LiveId" clId="{159819AE-3381-4CD3-ADA4-EC4C3E111DFA}" dt="2019-12-14T07:03:48.333" v="3211"/>
          <ac:spMkLst>
            <pc:docMk/>
            <pc:sldMk cId="1077182988" sldId="565"/>
            <ac:spMk id="6" creationId="{10A62E03-18AD-454D-A4FB-3B76DBF2962F}"/>
          </ac:spMkLst>
        </pc:spChg>
        <pc:spChg chg="add del mod">
          <ac:chgData name="Sean Feldman" userId="c0f75423fe67f72e" providerId="LiveId" clId="{159819AE-3381-4CD3-ADA4-EC4C3E111DFA}" dt="2019-12-14T07:03:52.363" v="3677"/>
          <ac:spMkLst>
            <pc:docMk/>
            <pc:sldMk cId="1077182988" sldId="565"/>
            <ac:spMk id="7" creationId="{D2694AC7-BB50-4B28-B88F-E05C536FE62D}"/>
          </ac:spMkLst>
        </pc:spChg>
        <pc:spChg chg="add del mod">
          <ac:chgData name="Sean Feldman" userId="c0f75423fe67f72e" providerId="LiveId" clId="{159819AE-3381-4CD3-ADA4-EC4C3E111DFA}" dt="2019-12-14T07:04:12.606" v="4093"/>
          <ac:spMkLst>
            <pc:docMk/>
            <pc:sldMk cId="1077182988" sldId="565"/>
            <ac:spMk id="8" creationId="{46B9CAD4-CB6A-43C2-AEF3-A5CC7057BE2B}"/>
          </ac:spMkLst>
        </pc:spChg>
        <pc:spChg chg="add del mod">
          <ac:chgData name="Sean Feldman" userId="c0f75423fe67f72e" providerId="LiveId" clId="{159819AE-3381-4CD3-ADA4-EC4C3E111DFA}" dt="2019-12-14T07:04:47.281" v="4559"/>
          <ac:spMkLst>
            <pc:docMk/>
            <pc:sldMk cId="1077182988" sldId="565"/>
            <ac:spMk id="9" creationId="{0475D19F-D430-45EF-9AF8-5EED06C5ADB6}"/>
          </ac:spMkLst>
        </pc:spChg>
        <pc:spChg chg="add mod">
          <ac:chgData name="Sean Feldman" userId="c0f75423fe67f72e" providerId="LiveId" clId="{159819AE-3381-4CD3-ADA4-EC4C3E111DFA}" dt="2019-12-14T07:04:47.282" v="4562"/>
          <ac:spMkLst>
            <pc:docMk/>
            <pc:sldMk cId="1077182988" sldId="565"/>
            <ac:spMk id="10" creationId="{242F56E9-3BF8-4112-8977-5CEFBF6EF56E}"/>
          </ac:spMkLst>
        </pc:spChg>
      </pc:sldChg>
      <pc:sldChg chg="addSp delSp modSp">
        <pc:chgData name="Sean Feldman" userId="c0f75423fe67f72e" providerId="LiveId" clId="{159819AE-3381-4CD3-ADA4-EC4C3E111DFA}" dt="2019-12-14T07:04:47.284" v="4567"/>
        <pc:sldMkLst>
          <pc:docMk/>
          <pc:sldMk cId="522264401" sldId="566"/>
        </pc:sldMkLst>
        <pc:spChg chg="add del mod">
          <ac:chgData name="Sean Feldman" userId="c0f75423fe67f72e" providerId="LiveId" clId="{159819AE-3381-4CD3-ADA4-EC4C3E111DFA}" dt="2019-12-14T07:00:16.962" v="1428"/>
          <ac:spMkLst>
            <pc:docMk/>
            <pc:sldMk cId="522264401" sldId="566"/>
            <ac:spMk id="3" creationId="{8F8117EB-64CC-4D9F-9443-04AF928AA665}"/>
          </ac:spMkLst>
        </pc:spChg>
        <pc:spChg chg="add del mod">
          <ac:chgData name="Sean Feldman" userId="c0f75423fe67f72e" providerId="LiveId" clId="{159819AE-3381-4CD3-ADA4-EC4C3E111DFA}" dt="2019-12-14T07:02:52.757" v="1843"/>
          <ac:spMkLst>
            <pc:docMk/>
            <pc:sldMk cId="522264401" sldId="566"/>
            <ac:spMk id="4" creationId="{526E1EF2-843F-42E9-8789-4B582F28A074}"/>
          </ac:spMkLst>
        </pc:spChg>
        <pc:spChg chg="add del mod">
          <ac:chgData name="Sean Feldman" userId="c0f75423fe67f72e" providerId="LiveId" clId="{159819AE-3381-4CD3-ADA4-EC4C3E111DFA}" dt="2019-12-14T07:03:20.588" v="2310"/>
          <ac:spMkLst>
            <pc:docMk/>
            <pc:sldMk cId="522264401" sldId="566"/>
            <ac:spMk id="18" creationId="{B801FB34-815D-4EE6-827E-AE05D0E90D32}"/>
          </ac:spMkLst>
        </pc:spChg>
        <pc:spChg chg="add del mod">
          <ac:chgData name="Sean Feldman" userId="c0f75423fe67f72e" providerId="LiveId" clId="{159819AE-3381-4CD3-ADA4-EC4C3E111DFA}" dt="2019-12-14T07:03:41.330" v="2800"/>
          <ac:spMkLst>
            <pc:docMk/>
            <pc:sldMk cId="522264401" sldId="566"/>
            <ac:spMk id="19" creationId="{E2DECA54-BD23-4603-BEDF-8A8E9A9D9018}"/>
          </ac:spMkLst>
        </pc:spChg>
        <pc:spChg chg="add del mod">
          <ac:chgData name="Sean Feldman" userId="c0f75423fe67f72e" providerId="LiveId" clId="{159819AE-3381-4CD3-ADA4-EC4C3E111DFA}" dt="2019-12-14T07:03:48.334" v="3215"/>
          <ac:spMkLst>
            <pc:docMk/>
            <pc:sldMk cId="522264401" sldId="566"/>
            <ac:spMk id="20" creationId="{EF6C3F15-A132-4928-A9E4-758926BCE8F0}"/>
          </ac:spMkLst>
        </pc:spChg>
        <pc:spChg chg="add del mod">
          <ac:chgData name="Sean Feldman" userId="c0f75423fe67f72e" providerId="LiveId" clId="{159819AE-3381-4CD3-ADA4-EC4C3E111DFA}" dt="2019-12-14T07:03:52.365" v="3682"/>
          <ac:spMkLst>
            <pc:docMk/>
            <pc:sldMk cId="522264401" sldId="566"/>
            <ac:spMk id="21" creationId="{65287641-E45C-48EF-BBAC-A001D3D64FF1}"/>
          </ac:spMkLst>
        </pc:spChg>
        <pc:spChg chg="add del mod">
          <ac:chgData name="Sean Feldman" userId="c0f75423fe67f72e" providerId="LiveId" clId="{159819AE-3381-4CD3-ADA4-EC4C3E111DFA}" dt="2019-12-14T07:04:12.608" v="4097"/>
          <ac:spMkLst>
            <pc:docMk/>
            <pc:sldMk cId="522264401" sldId="566"/>
            <ac:spMk id="22" creationId="{1EF3C9F2-820F-4612-B26C-5FF42ADA0AF8}"/>
          </ac:spMkLst>
        </pc:spChg>
        <pc:spChg chg="add del mod">
          <ac:chgData name="Sean Feldman" userId="c0f75423fe67f72e" providerId="LiveId" clId="{159819AE-3381-4CD3-ADA4-EC4C3E111DFA}" dt="2019-12-14T07:04:47.283" v="4564"/>
          <ac:spMkLst>
            <pc:docMk/>
            <pc:sldMk cId="522264401" sldId="566"/>
            <ac:spMk id="23" creationId="{D52C3E81-2B1A-4B2B-96E4-C502FB7A5886}"/>
          </ac:spMkLst>
        </pc:spChg>
        <pc:spChg chg="add mod">
          <ac:chgData name="Sean Feldman" userId="c0f75423fe67f72e" providerId="LiveId" clId="{159819AE-3381-4CD3-ADA4-EC4C3E111DFA}" dt="2019-12-14T07:04:47.284" v="4567"/>
          <ac:spMkLst>
            <pc:docMk/>
            <pc:sldMk cId="522264401" sldId="566"/>
            <ac:spMk id="24" creationId="{CE6C2121-112F-44AC-8FA1-28DA1F1BDD04}"/>
          </ac:spMkLst>
        </pc:spChg>
      </pc:sldChg>
      <pc:sldChg chg="addSp delSp modSp">
        <pc:chgData name="Sean Feldman" userId="c0f75423fe67f72e" providerId="LiveId" clId="{159819AE-3381-4CD3-ADA4-EC4C3E111DFA}" dt="2019-12-14T07:04:47.286" v="4572"/>
        <pc:sldMkLst>
          <pc:docMk/>
          <pc:sldMk cId="3695112815" sldId="567"/>
        </pc:sldMkLst>
        <pc:spChg chg="add del mod">
          <ac:chgData name="Sean Feldman" userId="c0f75423fe67f72e" providerId="LiveId" clId="{159819AE-3381-4CD3-ADA4-EC4C3E111DFA}" dt="2019-12-14T07:00:16.964" v="1433"/>
          <ac:spMkLst>
            <pc:docMk/>
            <pc:sldMk cId="3695112815" sldId="567"/>
            <ac:spMk id="2" creationId="{DCC647F2-13F4-4E13-B793-8BF2FE90BA84}"/>
          </ac:spMkLst>
        </pc:spChg>
        <pc:spChg chg="add del mod">
          <ac:chgData name="Sean Feldman" userId="c0f75423fe67f72e" providerId="LiveId" clId="{159819AE-3381-4CD3-ADA4-EC4C3E111DFA}" dt="2019-12-14T07:02:52.758" v="1847"/>
          <ac:spMkLst>
            <pc:docMk/>
            <pc:sldMk cId="3695112815" sldId="567"/>
            <ac:spMk id="3" creationId="{5AB6B54B-D34C-4772-9E6E-2212FDDD7E64}"/>
          </ac:spMkLst>
        </pc:spChg>
        <pc:spChg chg="add del mod">
          <ac:chgData name="Sean Feldman" userId="c0f75423fe67f72e" providerId="LiveId" clId="{159819AE-3381-4CD3-ADA4-EC4C3E111DFA}" dt="2019-12-14T07:03:20.589" v="2315"/>
          <ac:spMkLst>
            <pc:docMk/>
            <pc:sldMk cId="3695112815" sldId="567"/>
            <ac:spMk id="5" creationId="{CB1F1E90-DB1F-435D-82F0-2DDDB653155B}"/>
          </ac:spMkLst>
        </pc:spChg>
        <pc:spChg chg="add del mod">
          <ac:chgData name="Sean Feldman" userId="c0f75423fe67f72e" providerId="LiveId" clId="{159819AE-3381-4CD3-ADA4-EC4C3E111DFA}" dt="2019-12-14T07:03:41.332" v="2805"/>
          <ac:spMkLst>
            <pc:docMk/>
            <pc:sldMk cId="3695112815" sldId="567"/>
            <ac:spMk id="6" creationId="{67D4FB81-29A3-48B6-82D0-52A23F76ED1C}"/>
          </ac:spMkLst>
        </pc:spChg>
        <pc:spChg chg="add del mod">
          <ac:chgData name="Sean Feldman" userId="c0f75423fe67f72e" providerId="LiveId" clId="{159819AE-3381-4CD3-ADA4-EC4C3E111DFA}" dt="2019-12-14T07:03:48.336" v="3219"/>
          <ac:spMkLst>
            <pc:docMk/>
            <pc:sldMk cId="3695112815" sldId="567"/>
            <ac:spMk id="7" creationId="{6A10C190-0709-4742-ADEF-FDBDF3C23217}"/>
          </ac:spMkLst>
        </pc:spChg>
        <pc:spChg chg="add del mod">
          <ac:chgData name="Sean Feldman" userId="c0f75423fe67f72e" providerId="LiveId" clId="{159819AE-3381-4CD3-ADA4-EC4C3E111DFA}" dt="2019-12-14T07:03:52.367" v="3687"/>
          <ac:spMkLst>
            <pc:docMk/>
            <pc:sldMk cId="3695112815" sldId="567"/>
            <ac:spMk id="8" creationId="{38E14497-7BB0-4524-AEAD-0A994D3CB937}"/>
          </ac:spMkLst>
        </pc:spChg>
        <pc:spChg chg="add del mod">
          <ac:chgData name="Sean Feldman" userId="c0f75423fe67f72e" providerId="LiveId" clId="{159819AE-3381-4CD3-ADA4-EC4C3E111DFA}" dt="2019-12-14T07:04:12.609" v="4101"/>
          <ac:spMkLst>
            <pc:docMk/>
            <pc:sldMk cId="3695112815" sldId="567"/>
            <ac:spMk id="9" creationId="{387E1986-F218-4E40-9A7E-6D9C513323E7}"/>
          </ac:spMkLst>
        </pc:spChg>
        <pc:spChg chg="add del mod">
          <ac:chgData name="Sean Feldman" userId="c0f75423fe67f72e" providerId="LiveId" clId="{159819AE-3381-4CD3-ADA4-EC4C3E111DFA}" dt="2019-12-14T07:04:47.285" v="4569"/>
          <ac:spMkLst>
            <pc:docMk/>
            <pc:sldMk cId="3695112815" sldId="567"/>
            <ac:spMk id="10" creationId="{0E7759A1-FBFD-4285-99CE-9D716860CF76}"/>
          </ac:spMkLst>
        </pc:spChg>
        <pc:spChg chg="add mod">
          <ac:chgData name="Sean Feldman" userId="c0f75423fe67f72e" providerId="LiveId" clId="{159819AE-3381-4CD3-ADA4-EC4C3E111DFA}" dt="2019-12-14T07:04:47.286" v="4572"/>
          <ac:spMkLst>
            <pc:docMk/>
            <pc:sldMk cId="3695112815" sldId="567"/>
            <ac:spMk id="11" creationId="{1CE7C293-79C4-4BE9-9C88-64ABCAB95B35}"/>
          </ac:spMkLst>
        </pc:spChg>
      </pc:sldChg>
      <pc:sldChg chg="addSp delSp modSp">
        <pc:chgData name="Sean Feldman" userId="c0f75423fe67f72e" providerId="LiveId" clId="{159819AE-3381-4CD3-ADA4-EC4C3E111DFA}" dt="2019-12-14T07:04:47.288" v="4577"/>
        <pc:sldMkLst>
          <pc:docMk/>
          <pc:sldMk cId="2291445686" sldId="568"/>
        </pc:sldMkLst>
        <pc:spChg chg="add del mod">
          <ac:chgData name="Sean Feldman" userId="c0f75423fe67f72e" providerId="LiveId" clId="{159819AE-3381-4CD3-ADA4-EC4C3E111DFA}" dt="2019-12-14T07:00:16.966" v="1438"/>
          <ac:spMkLst>
            <pc:docMk/>
            <pc:sldMk cId="2291445686" sldId="568"/>
            <ac:spMk id="3" creationId="{EE481369-1CD3-4ADD-9AF9-5086310F7CDD}"/>
          </ac:spMkLst>
        </pc:spChg>
        <pc:spChg chg="add del mod">
          <ac:chgData name="Sean Feldman" userId="c0f75423fe67f72e" providerId="LiveId" clId="{159819AE-3381-4CD3-ADA4-EC4C3E111DFA}" dt="2019-12-14T07:02:52.759" v="1851"/>
          <ac:spMkLst>
            <pc:docMk/>
            <pc:sldMk cId="2291445686" sldId="568"/>
            <ac:spMk id="4" creationId="{0743C255-17BA-459E-A85F-4C8D7774CC29}"/>
          </ac:spMkLst>
        </pc:spChg>
        <pc:spChg chg="add del mod">
          <ac:chgData name="Sean Feldman" userId="c0f75423fe67f72e" providerId="LiveId" clId="{159819AE-3381-4CD3-ADA4-EC4C3E111DFA}" dt="2019-12-14T07:03:20.591" v="2320"/>
          <ac:spMkLst>
            <pc:docMk/>
            <pc:sldMk cId="2291445686" sldId="568"/>
            <ac:spMk id="5" creationId="{59D956AF-A3B3-4A74-827B-656E3B6A120E}"/>
          </ac:spMkLst>
        </pc:spChg>
        <pc:spChg chg="add del mod">
          <ac:chgData name="Sean Feldman" userId="c0f75423fe67f72e" providerId="LiveId" clId="{159819AE-3381-4CD3-ADA4-EC4C3E111DFA}" dt="2019-12-14T07:03:41.334" v="2810"/>
          <ac:spMkLst>
            <pc:docMk/>
            <pc:sldMk cId="2291445686" sldId="568"/>
            <ac:spMk id="6" creationId="{CE0BC930-B1D9-4D8B-9EA9-DD5522D35311}"/>
          </ac:spMkLst>
        </pc:spChg>
        <pc:spChg chg="add del mod">
          <ac:chgData name="Sean Feldman" userId="c0f75423fe67f72e" providerId="LiveId" clId="{159819AE-3381-4CD3-ADA4-EC4C3E111DFA}" dt="2019-12-14T07:03:48.337" v="3223"/>
          <ac:spMkLst>
            <pc:docMk/>
            <pc:sldMk cId="2291445686" sldId="568"/>
            <ac:spMk id="7" creationId="{2EDEC09E-2A4C-4C13-8252-F994D8E9C54A}"/>
          </ac:spMkLst>
        </pc:spChg>
        <pc:spChg chg="add del mod">
          <ac:chgData name="Sean Feldman" userId="c0f75423fe67f72e" providerId="LiveId" clId="{159819AE-3381-4CD3-ADA4-EC4C3E111DFA}" dt="2019-12-14T07:03:52.369" v="3692"/>
          <ac:spMkLst>
            <pc:docMk/>
            <pc:sldMk cId="2291445686" sldId="568"/>
            <ac:spMk id="8" creationId="{8270987B-6631-4503-A6E9-18AC2B086437}"/>
          </ac:spMkLst>
        </pc:spChg>
        <pc:spChg chg="add del mod">
          <ac:chgData name="Sean Feldman" userId="c0f75423fe67f72e" providerId="LiveId" clId="{159819AE-3381-4CD3-ADA4-EC4C3E111DFA}" dt="2019-12-14T07:04:12.610" v="4105"/>
          <ac:spMkLst>
            <pc:docMk/>
            <pc:sldMk cId="2291445686" sldId="568"/>
            <ac:spMk id="9" creationId="{2D894779-8093-44B5-B93F-1F29F4A97C4D}"/>
          </ac:spMkLst>
        </pc:spChg>
        <pc:spChg chg="add del mod">
          <ac:chgData name="Sean Feldman" userId="c0f75423fe67f72e" providerId="LiveId" clId="{159819AE-3381-4CD3-ADA4-EC4C3E111DFA}" dt="2019-12-14T07:04:47.287" v="4574"/>
          <ac:spMkLst>
            <pc:docMk/>
            <pc:sldMk cId="2291445686" sldId="568"/>
            <ac:spMk id="10" creationId="{2DE575B9-A70F-4D21-80B2-A96F6FB44C42}"/>
          </ac:spMkLst>
        </pc:spChg>
        <pc:spChg chg="add mod">
          <ac:chgData name="Sean Feldman" userId="c0f75423fe67f72e" providerId="LiveId" clId="{159819AE-3381-4CD3-ADA4-EC4C3E111DFA}" dt="2019-12-14T07:04:47.288" v="4577"/>
          <ac:spMkLst>
            <pc:docMk/>
            <pc:sldMk cId="2291445686" sldId="568"/>
            <ac:spMk id="11" creationId="{447B44D8-E394-4809-BD27-2054F537DA29}"/>
          </ac:spMkLst>
        </pc:spChg>
      </pc:sldChg>
      <pc:sldChg chg="addSp delSp modSp">
        <pc:chgData name="Sean Feldman" userId="c0f75423fe67f72e" providerId="LiveId" clId="{159819AE-3381-4CD3-ADA4-EC4C3E111DFA}" dt="2019-12-14T07:04:47.290" v="4582"/>
        <pc:sldMkLst>
          <pc:docMk/>
          <pc:sldMk cId="1973698128" sldId="569"/>
        </pc:sldMkLst>
        <pc:spChg chg="add del mod">
          <ac:chgData name="Sean Feldman" userId="c0f75423fe67f72e" providerId="LiveId" clId="{159819AE-3381-4CD3-ADA4-EC4C3E111DFA}" dt="2019-12-14T07:00:16.968" v="1443"/>
          <ac:spMkLst>
            <pc:docMk/>
            <pc:sldMk cId="1973698128" sldId="569"/>
            <ac:spMk id="4" creationId="{6C407DC3-2073-41FB-97AD-C4C0BAAAB6DE}"/>
          </ac:spMkLst>
        </pc:spChg>
        <pc:spChg chg="add del mod">
          <ac:chgData name="Sean Feldman" userId="c0f75423fe67f72e" providerId="LiveId" clId="{159819AE-3381-4CD3-ADA4-EC4C3E111DFA}" dt="2019-12-14T07:02:52.760" v="1855"/>
          <ac:spMkLst>
            <pc:docMk/>
            <pc:sldMk cId="1973698128" sldId="569"/>
            <ac:spMk id="5" creationId="{6E05CD33-0366-4CD3-859B-DA849E799BA8}"/>
          </ac:spMkLst>
        </pc:spChg>
        <pc:spChg chg="add del mod">
          <ac:chgData name="Sean Feldman" userId="c0f75423fe67f72e" providerId="LiveId" clId="{159819AE-3381-4CD3-ADA4-EC4C3E111DFA}" dt="2019-12-14T07:03:20.593" v="2325"/>
          <ac:spMkLst>
            <pc:docMk/>
            <pc:sldMk cId="1973698128" sldId="569"/>
            <ac:spMk id="6" creationId="{0FAF7EEF-3A14-4383-B102-D7490CCD2DF9}"/>
          </ac:spMkLst>
        </pc:spChg>
        <pc:spChg chg="add del mod">
          <ac:chgData name="Sean Feldman" userId="c0f75423fe67f72e" providerId="LiveId" clId="{159819AE-3381-4CD3-ADA4-EC4C3E111DFA}" dt="2019-12-14T07:03:41.335" v="2815"/>
          <ac:spMkLst>
            <pc:docMk/>
            <pc:sldMk cId="1973698128" sldId="569"/>
            <ac:spMk id="7" creationId="{9F9D7321-1866-43C6-B508-26742FE70D47}"/>
          </ac:spMkLst>
        </pc:spChg>
        <pc:spChg chg="add del mod">
          <ac:chgData name="Sean Feldman" userId="c0f75423fe67f72e" providerId="LiveId" clId="{159819AE-3381-4CD3-ADA4-EC4C3E111DFA}" dt="2019-12-14T07:03:48.338" v="3227"/>
          <ac:spMkLst>
            <pc:docMk/>
            <pc:sldMk cId="1973698128" sldId="569"/>
            <ac:spMk id="8" creationId="{A13A1902-217C-498F-A510-597615B4510F}"/>
          </ac:spMkLst>
        </pc:spChg>
        <pc:spChg chg="add del mod">
          <ac:chgData name="Sean Feldman" userId="c0f75423fe67f72e" providerId="LiveId" clId="{159819AE-3381-4CD3-ADA4-EC4C3E111DFA}" dt="2019-12-14T07:03:52.371" v="3697"/>
          <ac:spMkLst>
            <pc:docMk/>
            <pc:sldMk cId="1973698128" sldId="569"/>
            <ac:spMk id="9" creationId="{96F5D656-112D-49F4-95F9-2EED32E54FE8}"/>
          </ac:spMkLst>
        </pc:spChg>
        <pc:spChg chg="add del mod">
          <ac:chgData name="Sean Feldman" userId="c0f75423fe67f72e" providerId="LiveId" clId="{159819AE-3381-4CD3-ADA4-EC4C3E111DFA}" dt="2019-12-14T07:04:12.612" v="4109"/>
          <ac:spMkLst>
            <pc:docMk/>
            <pc:sldMk cId="1973698128" sldId="569"/>
            <ac:spMk id="10" creationId="{93FB177F-B432-4F12-BDEE-3F966C15056F}"/>
          </ac:spMkLst>
        </pc:spChg>
        <pc:spChg chg="add del mod">
          <ac:chgData name="Sean Feldman" userId="c0f75423fe67f72e" providerId="LiveId" clId="{159819AE-3381-4CD3-ADA4-EC4C3E111DFA}" dt="2019-12-14T07:04:47.289" v="4579"/>
          <ac:spMkLst>
            <pc:docMk/>
            <pc:sldMk cId="1973698128" sldId="569"/>
            <ac:spMk id="11" creationId="{F747C06C-1C9F-4F2B-BE2F-F16FC695006F}"/>
          </ac:spMkLst>
        </pc:spChg>
        <pc:spChg chg="add mod">
          <ac:chgData name="Sean Feldman" userId="c0f75423fe67f72e" providerId="LiveId" clId="{159819AE-3381-4CD3-ADA4-EC4C3E111DFA}" dt="2019-12-14T07:04:47.290" v="4582"/>
          <ac:spMkLst>
            <pc:docMk/>
            <pc:sldMk cId="1973698128" sldId="569"/>
            <ac:spMk id="12" creationId="{0627FA75-3CCD-4248-8E31-101379572B9C}"/>
          </ac:spMkLst>
        </pc:spChg>
      </pc:sldChg>
      <pc:sldChg chg="addSp delSp modSp">
        <pc:chgData name="Sean Feldman" userId="c0f75423fe67f72e" providerId="LiveId" clId="{159819AE-3381-4CD3-ADA4-EC4C3E111DFA}" dt="2019-12-14T07:04:47.294" v="4592"/>
        <pc:sldMkLst>
          <pc:docMk/>
          <pc:sldMk cId="2284601998" sldId="570"/>
        </pc:sldMkLst>
        <pc:spChg chg="add del mod">
          <ac:chgData name="Sean Feldman" userId="c0f75423fe67f72e" providerId="LiveId" clId="{159819AE-3381-4CD3-ADA4-EC4C3E111DFA}" dt="2019-12-14T07:00:16.972" v="1453"/>
          <ac:spMkLst>
            <pc:docMk/>
            <pc:sldMk cId="2284601998" sldId="570"/>
            <ac:spMk id="2" creationId="{0CF3564C-6E36-4CAE-8D68-0EF3DE700F52}"/>
          </ac:spMkLst>
        </pc:spChg>
        <pc:spChg chg="add del mod">
          <ac:chgData name="Sean Feldman" userId="c0f75423fe67f72e" providerId="LiveId" clId="{159819AE-3381-4CD3-ADA4-EC4C3E111DFA}" dt="2019-12-14T07:02:52.763" v="1863"/>
          <ac:spMkLst>
            <pc:docMk/>
            <pc:sldMk cId="2284601998" sldId="570"/>
            <ac:spMk id="3" creationId="{D2862AF2-8493-4F73-ABB2-9A38238976F6}"/>
          </ac:spMkLst>
        </pc:spChg>
        <pc:spChg chg="add del mod">
          <ac:chgData name="Sean Feldman" userId="c0f75423fe67f72e" providerId="LiveId" clId="{159819AE-3381-4CD3-ADA4-EC4C3E111DFA}" dt="2019-12-14T07:03:20.597" v="2335"/>
          <ac:spMkLst>
            <pc:docMk/>
            <pc:sldMk cId="2284601998" sldId="570"/>
            <ac:spMk id="7" creationId="{CAB4552C-8D49-4ABC-88F0-B09680277F0B}"/>
          </ac:spMkLst>
        </pc:spChg>
        <pc:spChg chg="add del mod">
          <ac:chgData name="Sean Feldman" userId="c0f75423fe67f72e" providerId="LiveId" clId="{159819AE-3381-4CD3-ADA4-EC4C3E111DFA}" dt="2019-12-14T07:03:41.339" v="2825"/>
          <ac:spMkLst>
            <pc:docMk/>
            <pc:sldMk cId="2284601998" sldId="570"/>
            <ac:spMk id="8" creationId="{C51CC8BC-9E14-4652-9569-DDD442214B4A}"/>
          </ac:spMkLst>
        </pc:spChg>
        <pc:spChg chg="add del mod">
          <ac:chgData name="Sean Feldman" userId="c0f75423fe67f72e" providerId="LiveId" clId="{159819AE-3381-4CD3-ADA4-EC4C3E111DFA}" dt="2019-12-14T07:03:48.341" v="3235"/>
          <ac:spMkLst>
            <pc:docMk/>
            <pc:sldMk cId="2284601998" sldId="570"/>
            <ac:spMk id="9" creationId="{75B2154C-610C-4611-8AE6-E340EC8641E2}"/>
          </ac:spMkLst>
        </pc:spChg>
        <pc:spChg chg="add del mod">
          <ac:chgData name="Sean Feldman" userId="c0f75423fe67f72e" providerId="LiveId" clId="{159819AE-3381-4CD3-ADA4-EC4C3E111DFA}" dt="2019-12-14T07:03:52.375" v="3707"/>
          <ac:spMkLst>
            <pc:docMk/>
            <pc:sldMk cId="2284601998" sldId="570"/>
            <ac:spMk id="10" creationId="{B8E6155C-9648-40A1-B1FA-BA4A80CBFB66}"/>
          </ac:spMkLst>
        </pc:spChg>
        <pc:spChg chg="add del mod">
          <ac:chgData name="Sean Feldman" userId="c0f75423fe67f72e" providerId="LiveId" clId="{159819AE-3381-4CD3-ADA4-EC4C3E111DFA}" dt="2019-12-14T07:04:12.614" v="4117"/>
          <ac:spMkLst>
            <pc:docMk/>
            <pc:sldMk cId="2284601998" sldId="570"/>
            <ac:spMk id="11" creationId="{4AD45432-CD43-46CA-A22A-623FE874AB10}"/>
          </ac:spMkLst>
        </pc:spChg>
        <pc:spChg chg="add del mod">
          <ac:chgData name="Sean Feldman" userId="c0f75423fe67f72e" providerId="LiveId" clId="{159819AE-3381-4CD3-ADA4-EC4C3E111DFA}" dt="2019-12-14T07:04:47.293" v="4589"/>
          <ac:spMkLst>
            <pc:docMk/>
            <pc:sldMk cId="2284601998" sldId="570"/>
            <ac:spMk id="12" creationId="{4C957EA0-8F90-40B2-89FB-4CE2D7281D7B}"/>
          </ac:spMkLst>
        </pc:spChg>
        <pc:spChg chg="add mod">
          <ac:chgData name="Sean Feldman" userId="c0f75423fe67f72e" providerId="LiveId" clId="{159819AE-3381-4CD3-ADA4-EC4C3E111DFA}" dt="2019-12-14T07:04:47.294" v="4592"/>
          <ac:spMkLst>
            <pc:docMk/>
            <pc:sldMk cId="2284601998" sldId="570"/>
            <ac:spMk id="13" creationId="{5FBAC3CA-BD6A-416F-BF14-35E40674B892}"/>
          </ac:spMkLst>
        </pc:spChg>
      </pc:sldChg>
      <pc:sldChg chg="addSp delSp modSp">
        <pc:chgData name="Sean Feldman" userId="c0f75423fe67f72e" providerId="LiveId" clId="{159819AE-3381-4CD3-ADA4-EC4C3E111DFA}" dt="2019-12-14T07:04:47.296" v="4597"/>
        <pc:sldMkLst>
          <pc:docMk/>
          <pc:sldMk cId="2623389201" sldId="571"/>
        </pc:sldMkLst>
        <pc:spChg chg="add del mod">
          <ac:chgData name="Sean Feldman" userId="c0f75423fe67f72e" providerId="LiveId" clId="{159819AE-3381-4CD3-ADA4-EC4C3E111DFA}" dt="2019-12-14T07:00:16.974" v="1458"/>
          <ac:spMkLst>
            <pc:docMk/>
            <pc:sldMk cId="2623389201" sldId="571"/>
            <ac:spMk id="3" creationId="{9847AC20-5A8E-41CB-9C5E-71D28F1B770B}"/>
          </ac:spMkLst>
        </pc:spChg>
        <pc:spChg chg="add del mod">
          <ac:chgData name="Sean Feldman" userId="c0f75423fe67f72e" providerId="LiveId" clId="{159819AE-3381-4CD3-ADA4-EC4C3E111DFA}" dt="2019-12-14T07:02:52.764" v="1867"/>
          <ac:spMkLst>
            <pc:docMk/>
            <pc:sldMk cId="2623389201" sldId="571"/>
            <ac:spMk id="4" creationId="{3EA4DD0A-A6DE-4945-945E-A51F5FB07EE2}"/>
          </ac:spMkLst>
        </pc:spChg>
        <pc:spChg chg="add del mod">
          <ac:chgData name="Sean Feldman" userId="c0f75423fe67f72e" providerId="LiveId" clId="{159819AE-3381-4CD3-ADA4-EC4C3E111DFA}" dt="2019-12-14T07:03:20.599" v="2340"/>
          <ac:spMkLst>
            <pc:docMk/>
            <pc:sldMk cId="2623389201" sldId="571"/>
            <ac:spMk id="5" creationId="{98187C88-7A08-473E-A813-EC60367DDD02}"/>
          </ac:spMkLst>
        </pc:spChg>
        <pc:spChg chg="add del mod">
          <ac:chgData name="Sean Feldman" userId="c0f75423fe67f72e" providerId="LiveId" clId="{159819AE-3381-4CD3-ADA4-EC4C3E111DFA}" dt="2019-12-14T07:03:41.341" v="2830"/>
          <ac:spMkLst>
            <pc:docMk/>
            <pc:sldMk cId="2623389201" sldId="571"/>
            <ac:spMk id="6" creationId="{26C46EC3-20FE-4F49-825A-B13C5147728D}"/>
          </ac:spMkLst>
        </pc:spChg>
        <pc:spChg chg="add del mod">
          <ac:chgData name="Sean Feldman" userId="c0f75423fe67f72e" providerId="LiveId" clId="{159819AE-3381-4CD3-ADA4-EC4C3E111DFA}" dt="2019-12-14T07:03:48.342" v="3239"/>
          <ac:spMkLst>
            <pc:docMk/>
            <pc:sldMk cId="2623389201" sldId="571"/>
            <ac:spMk id="7" creationId="{D0EF2C5C-8013-4A93-81FA-D4CA034A7603}"/>
          </ac:spMkLst>
        </pc:spChg>
        <pc:spChg chg="add del mod">
          <ac:chgData name="Sean Feldman" userId="c0f75423fe67f72e" providerId="LiveId" clId="{159819AE-3381-4CD3-ADA4-EC4C3E111DFA}" dt="2019-12-14T07:03:52.377" v="3712"/>
          <ac:spMkLst>
            <pc:docMk/>
            <pc:sldMk cId="2623389201" sldId="571"/>
            <ac:spMk id="8" creationId="{5D687705-198A-433C-B4CC-89A13B75D56D}"/>
          </ac:spMkLst>
        </pc:spChg>
        <pc:spChg chg="add del mod">
          <ac:chgData name="Sean Feldman" userId="c0f75423fe67f72e" providerId="LiveId" clId="{159819AE-3381-4CD3-ADA4-EC4C3E111DFA}" dt="2019-12-14T07:04:12.616" v="4121"/>
          <ac:spMkLst>
            <pc:docMk/>
            <pc:sldMk cId="2623389201" sldId="571"/>
            <ac:spMk id="9" creationId="{7772F090-928A-4F23-A36E-FB93B72588DC}"/>
          </ac:spMkLst>
        </pc:spChg>
        <pc:spChg chg="add del mod">
          <ac:chgData name="Sean Feldman" userId="c0f75423fe67f72e" providerId="LiveId" clId="{159819AE-3381-4CD3-ADA4-EC4C3E111DFA}" dt="2019-12-14T07:04:47.295" v="4594"/>
          <ac:spMkLst>
            <pc:docMk/>
            <pc:sldMk cId="2623389201" sldId="571"/>
            <ac:spMk id="10" creationId="{B69BA446-AB1B-4A46-9E8D-BCE39984A822}"/>
          </ac:spMkLst>
        </pc:spChg>
        <pc:spChg chg="add mod">
          <ac:chgData name="Sean Feldman" userId="c0f75423fe67f72e" providerId="LiveId" clId="{159819AE-3381-4CD3-ADA4-EC4C3E111DFA}" dt="2019-12-14T07:04:47.296" v="4597"/>
          <ac:spMkLst>
            <pc:docMk/>
            <pc:sldMk cId="2623389201" sldId="571"/>
            <ac:spMk id="11" creationId="{EDD4D3A6-77A9-40DD-9F37-1345C993187A}"/>
          </ac:spMkLst>
        </pc:spChg>
      </pc:sldChg>
      <pc:sldChg chg="addSp delSp modSp">
        <pc:chgData name="Sean Feldman" userId="c0f75423fe67f72e" providerId="LiveId" clId="{159819AE-3381-4CD3-ADA4-EC4C3E111DFA}" dt="2019-12-14T07:04:47.300" v="4607"/>
        <pc:sldMkLst>
          <pc:docMk/>
          <pc:sldMk cId="1320256645" sldId="572"/>
        </pc:sldMkLst>
        <pc:spChg chg="add del mod">
          <ac:chgData name="Sean Feldman" userId="c0f75423fe67f72e" providerId="LiveId" clId="{159819AE-3381-4CD3-ADA4-EC4C3E111DFA}" dt="2019-12-14T07:00:16.978" v="1468"/>
          <ac:spMkLst>
            <pc:docMk/>
            <pc:sldMk cId="1320256645" sldId="572"/>
            <ac:spMk id="2" creationId="{6D1B1284-5F61-4DCE-BB53-1F31CBC57E4B}"/>
          </ac:spMkLst>
        </pc:spChg>
        <pc:spChg chg="add del mod">
          <ac:chgData name="Sean Feldman" userId="c0f75423fe67f72e" providerId="LiveId" clId="{159819AE-3381-4CD3-ADA4-EC4C3E111DFA}" dt="2019-12-14T07:02:52.767" v="1875"/>
          <ac:spMkLst>
            <pc:docMk/>
            <pc:sldMk cId="1320256645" sldId="572"/>
            <ac:spMk id="3" creationId="{9CE89E91-1492-4FF6-9B35-6AAB65650C45}"/>
          </ac:spMkLst>
        </pc:spChg>
        <pc:spChg chg="add del mod">
          <ac:chgData name="Sean Feldman" userId="c0f75423fe67f72e" providerId="LiveId" clId="{159819AE-3381-4CD3-ADA4-EC4C3E111DFA}" dt="2019-12-14T07:03:20.602" v="2350"/>
          <ac:spMkLst>
            <pc:docMk/>
            <pc:sldMk cId="1320256645" sldId="572"/>
            <ac:spMk id="4" creationId="{40FEED26-9E9B-4C3B-8BFF-B998B94DD913}"/>
          </ac:spMkLst>
        </pc:spChg>
        <pc:spChg chg="add del mod">
          <ac:chgData name="Sean Feldman" userId="c0f75423fe67f72e" providerId="LiveId" clId="{159819AE-3381-4CD3-ADA4-EC4C3E111DFA}" dt="2019-12-14T07:03:41.344" v="2840"/>
          <ac:spMkLst>
            <pc:docMk/>
            <pc:sldMk cId="1320256645" sldId="572"/>
            <ac:spMk id="5" creationId="{46354CCD-C419-4B12-934B-8CE375D5F24B}"/>
          </ac:spMkLst>
        </pc:spChg>
        <pc:spChg chg="add del mod">
          <ac:chgData name="Sean Feldman" userId="c0f75423fe67f72e" providerId="LiveId" clId="{159819AE-3381-4CD3-ADA4-EC4C3E111DFA}" dt="2019-12-14T07:03:48.345" v="3247"/>
          <ac:spMkLst>
            <pc:docMk/>
            <pc:sldMk cId="1320256645" sldId="572"/>
            <ac:spMk id="8" creationId="{9AF794AF-F53D-40C3-B103-55B8DAE0BAA8}"/>
          </ac:spMkLst>
        </pc:spChg>
        <pc:spChg chg="add del mod">
          <ac:chgData name="Sean Feldman" userId="c0f75423fe67f72e" providerId="LiveId" clId="{159819AE-3381-4CD3-ADA4-EC4C3E111DFA}" dt="2019-12-14T07:03:52.381" v="3722"/>
          <ac:spMkLst>
            <pc:docMk/>
            <pc:sldMk cId="1320256645" sldId="572"/>
            <ac:spMk id="9" creationId="{A7B347D3-B10F-462D-91C4-6316A96B3385}"/>
          </ac:spMkLst>
        </pc:spChg>
        <pc:spChg chg="add del mod">
          <ac:chgData name="Sean Feldman" userId="c0f75423fe67f72e" providerId="LiveId" clId="{159819AE-3381-4CD3-ADA4-EC4C3E111DFA}" dt="2019-12-14T07:04:12.619" v="4129"/>
          <ac:spMkLst>
            <pc:docMk/>
            <pc:sldMk cId="1320256645" sldId="572"/>
            <ac:spMk id="10" creationId="{F428E48F-2E16-4C3C-9A4A-B45E92CBF15B}"/>
          </ac:spMkLst>
        </pc:spChg>
        <pc:spChg chg="add del mod">
          <ac:chgData name="Sean Feldman" userId="c0f75423fe67f72e" providerId="LiveId" clId="{159819AE-3381-4CD3-ADA4-EC4C3E111DFA}" dt="2019-12-14T07:04:47.299" v="4604"/>
          <ac:spMkLst>
            <pc:docMk/>
            <pc:sldMk cId="1320256645" sldId="572"/>
            <ac:spMk id="11" creationId="{5D14C120-CE44-45A9-8C5F-38B23E535E81}"/>
          </ac:spMkLst>
        </pc:spChg>
        <pc:spChg chg="add mod">
          <ac:chgData name="Sean Feldman" userId="c0f75423fe67f72e" providerId="LiveId" clId="{159819AE-3381-4CD3-ADA4-EC4C3E111DFA}" dt="2019-12-14T07:04:47.300" v="4607"/>
          <ac:spMkLst>
            <pc:docMk/>
            <pc:sldMk cId="1320256645" sldId="572"/>
            <ac:spMk id="12" creationId="{037250E4-B432-4C92-97CB-9192EDDD2202}"/>
          </ac:spMkLst>
        </pc:spChg>
      </pc:sldChg>
      <pc:sldChg chg="addSp delSp modSp">
        <pc:chgData name="Sean Feldman" userId="c0f75423fe67f72e" providerId="LiveId" clId="{159819AE-3381-4CD3-ADA4-EC4C3E111DFA}" dt="2019-12-14T07:04:47.302" v="4612"/>
        <pc:sldMkLst>
          <pc:docMk/>
          <pc:sldMk cId="14720868" sldId="573"/>
        </pc:sldMkLst>
        <pc:spChg chg="add del mod">
          <ac:chgData name="Sean Feldman" userId="c0f75423fe67f72e" providerId="LiveId" clId="{159819AE-3381-4CD3-ADA4-EC4C3E111DFA}" dt="2019-12-14T07:00:16.980" v="1473"/>
          <ac:spMkLst>
            <pc:docMk/>
            <pc:sldMk cId="14720868" sldId="573"/>
            <ac:spMk id="3" creationId="{65A3CC03-E2BF-4C0C-8AC4-06D4D2A8DCCA}"/>
          </ac:spMkLst>
        </pc:spChg>
        <pc:spChg chg="add del mod">
          <ac:chgData name="Sean Feldman" userId="c0f75423fe67f72e" providerId="LiveId" clId="{159819AE-3381-4CD3-ADA4-EC4C3E111DFA}" dt="2019-12-14T07:02:52.768" v="1879"/>
          <ac:spMkLst>
            <pc:docMk/>
            <pc:sldMk cId="14720868" sldId="573"/>
            <ac:spMk id="4" creationId="{E8A47A3E-BDF8-4CB2-AF26-CC6975D1AF34}"/>
          </ac:spMkLst>
        </pc:spChg>
        <pc:spChg chg="add del mod">
          <ac:chgData name="Sean Feldman" userId="c0f75423fe67f72e" providerId="LiveId" clId="{159819AE-3381-4CD3-ADA4-EC4C3E111DFA}" dt="2019-12-14T07:03:20.604" v="2355"/>
          <ac:spMkLst>
            <pc:docMk/>
            <pc:sldMk cId="14720868" sldId="573"/>
            <ac:spMk id="5" creationId="{A642E41B-F7DB-4B9D-906B-3E34EB37E242}"/>
          </ac:spMkLst>
        </pc:spChg>
        <pc:spChg chg="add del mod">
          <ac:chgData name="Sean Feldman" userId="c0f75423fe67f72e" providerId="LiveId" clId="{159819AE-3381-4CD3-ADA4-EC4C3E111DFA}" dt="2019-12-14T07:03:41.346" v="2845"/>
          <ac:spMkLst>
            <pc:docMk/>
            <pc:sldMk cId="14720868" sldId="573"/>
            <ac:spMk id="6" creationId="{3F58D006-7D59-42C7-BCBA-E6BB3ADE8F26}"/>
          </ac:spMkLst>
        </pc:spChg>
        <pc:spChg chg="add del mod">
          <ac:chgData name="Sean Feldman" userId="c0f75423fe67f72e" providerId="LiveId" clId="{159819AE-3381-4CD3-ADA4-EC4C3E111DFA}" dt="2019-12-14T07:03:48.347" v="3251"/>
          <ac:spMkLst>
            <pc:docMk/>
            <pc:sldMk cId="14720868" sldId="573"/>
            <ac:spMk id="7" creationId="{9557382E-15DF-480C-A4FC-012A6F2AFD44}"/>
          </ac:spMkLst>
        </pc:spChg>
        <pc:spChg chg="add del mod">
          <ac:chgData name="Sean Feldman" userId="c0f75423fe67f72e" providerId="LiveId" clId="{159819AE-3381-4CD3-ADA4-EC4C3E111DFA}" dt="2019-12-14T07:03:52.383" v="3727"/>
          <ac:spMkLst>
            <pc:docMk/>
            <pc:sldMk cId="14720868" sldId="573"/>
            <ac:spMk id="8" creationId="{BD8E2C66-3524-48E6-9284-AC1E27197A07}"/>
          </ac:spMkLst>
        </pc:spChg>
        <pc:spChg chg="add del mod">
          <ac:chgData name="Sean Feldman" userId="c0f75423fe67f72e" providerId="LiveId" clId="{159819AE-3381-4CD3-ADA4-EC4C3E111DFA}" dt="2019-12-14T07:04:12.620" v="4133"/>
          <ac:spMkLst>
            <pc:docMk/>
            <pc:sldMk cId="14720868" sldId="573"/>
            <ac:spMk id="9" creationId="{92C632EF-F68C-4DF2-AD42-375250464997}"/>
          </ac:spMkLst>
        </pc:spChg>
        <pc:spChg chg="add del mod">
          <ac:chgData name="Sean Feldman" userId="c0f75423fe67f72e" providerId="LiveId" clId="{159819AE-3381-4CD3-ADA4-EC4C3E111DFA}" dt="2019-12-14T07:04:47.301" v="4609"/>
          <ac:spMkLst>
            <pc:docMk/>
            <pc:sldMk cId="14720868" sldId="573"/>
            <ac:spMk id="10" creationId="{FD69B3CA-343D-4D83-8083-DA59DAEC14EB}"/>
          </ac:spMkLst>
        </pc:spChg>
        <pc:spChg chg="add mod">
          <ac:chgData name="Sean Feldman" userId="c0f75423fe67f72e" providerId="LiveId" clId="{159819AE-3381-4CD3-ADA4-EC4C3E111DFA}" dt="2019-12-14T07:04:47.302" v="4612"/>
          <ac:spMkLst>
            <pc:docMk/>
            <pc:sldMk cId="14720868" sldId="573"/>
            <ac:spMk id="11" creationId="{90D5DD9A-0D42-4368-96AD-C3D250319922}"/>
          </ac:spMkLst>
        </pc:spChg>
      </pc:sldChg>
      <pc:sldChg chg="addSp delSp modSp modNotesTx">
        <pc:chgData name="Sean Feldman" userId="c0f75423fe67f72e" providerId="LiveId" clId="{159819AE-3381-4CD3-ADA4-EC4C3E111DFA}" dt="2019-12-14T07:04:47.316" v="4647"/>
        <pc:sldMkLst>
          <pc:docMk/>
          <pc:sldMk cId="1353604857" sldId="574"/>
        </pc:sldMkLst>
        <pc:spChg chg="add del mod">
          <ac:chgData name="Sean Feldman" userId="c0f75423fe67f72e" providerId="LiveId" clId="{159819AE-3381-4CD3-ADA4-EC4C3E111DFA}" dt="2019-12-14T07:00:16.994" v="1508"/>
          <ac:spMkLst>
            <pc:docMk/>
            <pc:sldMk cId="1353604857" sldId="574"/>
            <ac:spMk id="4" creationId="{035444BD-28C8-4309-9D7B-AC9EFD97831C}"/>
          </ac:spMkLst>
        </pc:spChg>
        <pc:spChg chg="add del mod">
          <ac:chgData name="Sean Feldman" userId="c0f75423fe67f72e" providerId="LiveId" clId="{159819AE-3381-4CD3-ADA4-EC4C3E111DFA}" dt="2019-12-14T07:02:52.777" v="1907"/>
          <ac:spMkLst>
            <pc:docMk/>
            <pc:sldMk cId="1353604857" sldId="574"/>
            <ac:spMk id="5" creationId="{6E6F5784-8549-42EE-AA44-A4503FFBDBA2}"/>
          </ac:spMkLst>
        </pc:spChg>
        <pc:spChg chg="add del mod">
          <ac:chgData name="Sean Feldman" userId="c0f75423fe67f72e" providerId="LiveId" clId="{159819AE-3381-4CD3-ADA4-EC4C3E111DFA}" dt="2019-12-14T07:03:20.617" v="2390"/>
          <ac:spMkLst>
            <pc:docMk/>
            <pc:sldMk cId="1353604857" sldId="574"/>
            <ac:spMk id="6" creationId="{AE7C2D0F-1140-4AE6-ABAE-90A68D63EA89}"/>
          </ac:spMkLst>
        </pc:spChg>
        <pc:spChg chg="add del mod">
          <ac:chgData name="Sean Feldman" userId="c0f75423fe67f72e" providerId="LiveId" clId="{159819AE-3381-4CD3-ADA4-EC4C3E111DFA}" dt="2019-12-14T07:03:41.359" v="2880"/>
          <ac:spMkLst>
            <pc:docMk/>
            <pc:sldMk cId="1353604857" sldId="574"/>
            <ac:spMk id="8" creationId="{9897349D-B634-4489-A17D-B93FC7D7A0F2}"/>
          </ac:spMkLst>
        </pc:spChg>
        <pc:spChg chg="add del mod">
          <ac:chgData name="Sean Feldman" userId="c0f75423fe67f72e" providerId="LiveId" clId="{159819AE-3381-4CD3-ADA4-EC4C3E111DFA}" dt="2019-12-14T07:03:48.356" v="3279"/>
          <ac:spMkLst>
            <pc:docMk/>
            <pc:sldMk cId="1353604857" sldId="574"/>
            <ac:spMk id="9" creationId="{1ED07C6F-D018-46E2-9E20-4ABD6FBF2BF4}"/>
          </ac:spMkLst>
        </pc:spChg>
        <pc:spChg chg="add del mod">
          <ac:chgData name="Sean Feldman" userId="c0f75423fe67f72e" providerId="LiveId" clId="{159819AE-3381-4CD3-ADA4-EC4C3E111DFA}" dt="2019-12-14T07:03:52.396" v="3762"/>
          <ac:spMkLst>
            <pc:docMk/>
            <pc:sldMk cId="1353604857" sldId="574"/>
            <ac:spMk id="10" creationId="{6963E412-7794-42FB-8EFD-E446F863D07D}"/>
          </ac:spMkLst>
        </pc:spChg>
        <pc:spChg chg="add del mod">
          <ac:chgData name="Sean Feldman" userId="c0f75423fe67f72e" providerId="LiveId" clId="{159819AE-3381-4CD3-ADA4-EC4C3E111DFA}" dt="2019-12-14T07:04:12.631" v="4161"/>
          <ac:spMkLst>
            <pc:docMk/>
            <pc:sldMk cId="1353604857" sldId="574"/>
            <ac:spMk id="11" creationId="{0C744CC0-F209-49DB-AD50-FDD4ABC3CC06}"/>
          </ac:spMkLst>
        </pc:spChg>
        <pc:spChg chg="add del mod">
          <ac:chgData name="Sean Feldman" userId="c0f75423fe67f72e" providerId="LiveId" clId="{159819AE-3381-4CD3-ADA4-EC4C3E111DFA}" dt="2019-12-14T07:04:47.315" v="4644"/>
          <ac:spMkLst>
            <pc:docMk/>
            <pc:sldMk cId="1353604857" sldId="574"/>
            <ac:spMk id="12" creationId="{B4B68FD0-0134-4305-B53A-BD30825FEE7E}"/>
          </ac:spMkLst>
        </pc:spChg>
        <pc:spChg chg="add mod">
          <ac:chgData name="Sean Feldman" userId="c0f75423fe67f72e" providerId="LiveId" clId="{159819AE-3381-4CD3-ADA4-EC4C3E111DFA}" dt="2019-12-14T07:04:47.316" v="4647"/>
          <ac:spMkLst>
            <pc:docMk/>
            <pc:sldMk cId="1353604857" sldId="574"/>
            <ac:spMk id="13" creationId="{AB92350C-24B5-4AB1-B879-DF2487258D3B}"/>
          </ac:spMkLst>
        </pc:spChg>
      </pc:sldChg>
      <pc:sldChg chg="addSp delSp modSp">
        <pc:chgData name="Sean Feldman" userId="c0f75423fe67f72e" providerId="LiveId" clId="{159819AE-3381-4CD3-ADA4-EC4C3E111DFA}" dt="2019-12-14T07:04:47.322" v="4662"/>
        <pc:sldMkLst>
          <pc:docMk/>
          <pc:sldMk cId="3197003207" sldId="601"/>
        </pc:sldMkLst>
        <pc:spChg chg="add del mod">
          <ac:chgData name="Sean Feldman" userId="c0f75423fe67f72e" providerId="LiveId" clId="{159819AE-3381-4CD3-ADA4-EC4C3E111DFA}" dt="2019-12-14T07:00:17" v="1523"/>
          <ac:spMkLst>
            <pc:docMk/>
            <pc:sldMk cId="3197003207" sldId="601"/>
            <ac:spMk id="2" creationId="{7F6347BC-C587-404D-8AD9-130554C6AB3F}"/>
          </ac:spMkLst>
        </pc:spChg>
        <pc:spChg chg="add del mod">
          <ac:chgData name="Sean Feldman" userId="c0f75423fe67f72e" providerId="LiveId" clId="{159819AE-3381-4CD3-ADA4-EC4C3E111DFA}" dt="2019-12-14T07:02:52.783" v="1919"/>
          <ac:spMkLst>
            <pc:docMk/>
            <pc:sldMk cId="3197003207" sldId="601"/>
            <ac:spMk id="4" creationId="{6ABE5C57-68AD-4F84-BE47-30D39B106766}"/>
          </ac:spMkLst>
        </pc:spChg>
        <pc:spChg chg="add del mod">
          <ac:chgData name="Sean Feldman" userId="c0f75423fe67f72e" providerId="LiveId" clId="{159819AE-3381-4CD3-ADA4-EC4C3E111DFA}" dt="2019-12-14T07:03:20.623" v="2405"/>
          <ac:spMkLst>
            <pc:docMk/>
            <pc:sldMk cId="3197003207" sldId="601"/>
            <ac:spMk id="5" creationId="{91FBB3A8-C9CD-4C2F-920A-491A41389319}"/>
          </ac:spMkLst>
        </pc:spChg>
        <pc:spChg chg="add del mod">
          <ac:chgData name="Sean Feldman" userId="c0f75423fe67f72e" providerId="LiveId" clId="{159819AE-3381-4CD3-ADA4-EC4C3E111DFA}" dt="2019-12-14T07:03:41.365" v="2895"/>
          <ac:spMkLst>
            <pc:docMk/>
            <pc:sldMk cId="3197003207" sldId="601"/>
            <ac:spMk id="6" creationId="{8DBE1D4B-660A-48B7-BE74-2DBF124CEB23}"/>
          </ac:spMkLst>
        </pc:spChg>
        <pc:spChg chg="add del mod">
          <ac:chgData name="Sean Feldman" userId="c0f75423fe67f72e" providerId="LiveId" clId="{159819AE-3381-4CD3-ADA4-EC4C3E111DFA}" dt="2019-12-14T07:03:48.361" v="3291"/>
          <ac:spMkLst>
            <pc:docMk/>
            <pc:sldMk cId="3197003207" sldId="601"/>
            <ac:spMk id="7" creationId="{FE51892D-2E07-4502-B97C-A3F19577A6F3}"/>
          </ac:spMkLst>
        </pc:spChg>
        <pc:spChg chg="add del mod">
          <ac:chgData name="Sean Feldman" userId="c0f75423fe67f72e" providerId="LiveId" clId="{159819AE-3381-4CD3-ADA4-EC4C3E111DFA}" dt="2019-12-14T07:03:52.401" v="3777"/>
          <ac:spMkLst>
            <pc:docMk/>
            <pc:sldMk cId="3197003207" sldId="601"/>
            <ac:spMk id="8" creationId="{4E4541F2-11C4-405A-8799-86D080C04DCB}"/>
          </ac:spMkLst>
        </pc:spChg>
        <pc:spChg chg="add del mod">
          <ac:chgData name="Sean Feldman" userId="c0f75423fe67f72e" providerId="LiveId" clId="{159819AE-3381-4CD3-ADA4-EC4C3E111DFA}" dt="2019-12-14T07:04:12.636" v="4173"/>
          <ac:spMkLst>
            <pc:docMk/>
            <pc:sldMk cId="3197003207" sldId="601"/>
            <ac:spMk id="9" creationId="{40E93FDC-F40A-46F3-9F2B-44F2C467A567}"/>
          </ac:spMkLst>
        </pc:spChg>
        <pc:spChg chg="add del mod">
          <ac:chgData name="Sean Feldman" userId="c0f75423fe67f72e" providerId="LiveId" clId="{159819AE-3381-4CD3-ADA4-EC4C3E111DFA}" dt="2019-12-14T07:04:47.321" v="4659"/>
          <ac:spMkLst>
            <pc:docMk/>
            <pc:sldMk cId="3197003207" sldId="601"/>
            <ac:spMk id="10" creationId="{769A8B28-C33E-4925-9665-54BDD3B3B5F4}"/>
          </ac:spMkLst>
        </pc:spChg>
        <pc:spChg chg="add mod">
          <ac:chgData name="Sean Feldman" userId="c0f75423fe67f72e" providerId="LiveId" clId="{159819AE-3381-4CD3-ADA4-EC4C3E111DFA}" dt="2019-12-14T07:04:47.322" v="4662"/>
          <ac:spMkLst>
            <pc:docMk/>
            <pc:sldMk cId="3197003207" sldId="601"/>
            <ac:spMk id="12" creationId="{DF6032C0-C0EB-4A53-9297-FEE59A3139C6}"/>
          </ac:spMkLst>
        </pc:spChg>
      </pc:sldChg>
      <pc:sldChg chg="addSp delSp modSp">
        <pc:chgData name="Sean Feldman" userId="c0f75423fe67f72e" providerId="LiveId" clId="{159819AE-3381-4CD3-ADA4-EC4C3E111DFA}" dt="2019-12-14T07:04:47.326" v="4672"/>
        <pc:sldMkLst>
          <pc:docMk/>
          <pc:sldMk cId="1250767793" sldId="602"/>
        </pc:sldMkLst>
        <pc:spChg chg="add del mod">
          <ac:chgData name="Sean Feldman" userId="c0f75423fe67f72e" providerId="LiveId" clId="{159819AE-3381-4CD3-ADA4-EC4C3E111DFA}" dt="2019-12-14T07:00:17.004" v="1533"/>
          <ac:spMkLst>
            <pc:docMk/>
            <pc:sldMk cId="1250767793" sldId="602"/>
            <ac:spMk id="2" creationId="{9A8A7162-A4ED-4B2F-9D9A-17567E6E0619}"/>
          </ac:spMkLst>
        </pc:spChg>
        <pc:spChg chg="add del mod">
          <ac:chgData name="Sean Feldman" userId="c0f75423fe67f72e" providerId="LiveId" clId="{159819AE-3381-4CD3-ADA4-EC4C3E111DFA}" dt="2019-12-14T07:02:52.786" v="1927"/>
          <ac:spMkLst>
            <pc:docMk/>
            <pc:sldMk cId="1250767793" sldId="602"/>
            <ac:spMk id="3" creationId="{E6AA1441-CC39-4E52-B7BD-4A323B30CCD8}"/>
          </ac:spMkLst>
        </pc:spChg>
        <pc:spChg chg="add del mod">
          <ac:chgData name="Sean Feldman" userId="c0f75423fe67f72e" providerId="LiveId" clId="{159819AE-3381-4CD3-ADA4-EC4C3E111DFA}" dt="2019-12-14T07:03:20.627" v="2415"/>
          <ac:spMkLst>
            <pc:docMk/>
            <pc:sldMk cId="1250767793" sldId="602"/>
            <ac:spMk id="4" creationId="{6E497349-AACF-480A-B321-F2A63EBC775B}"/>
          </ac:spMkLst>
        </pc:spChg>
        <pc:spChg chg="add del mod">
          <ac:chgData name="Sean Feldman" userId="c0f75423fe67f72e" providerId="LiveId" clId="{159819AE-3381-4CD3-ADA4-EC4C3E111DFA}" dt="2019-12-14T07:03:41.369" v="2905"/>
          <ac:spMkLst>
            <pc:docMk/>
            <pc:sldMk cId="1250767793" sldId="602"/>
            <ac:spMk id="5" creationId="{85B72941-00F4-4B4E-BEBB-455F49F633FB}"/>
          </ac:spMkLst>
        </pc:spChg>
        <pc:spChg chg="add del mod">
          <ac:chgData name="Sean Feldman" userId="c0f75423fe67f72e" providerId="LiveId" clId="{159819AE-3381-4CD3-ADA4-EC4C3E111DFA}" dt="2019-12-14T07:03:48.363" v="3299"/>
          <ac:spMkLst>
            <pc:docMk/>
            <pc:sldMk cId="1250767793" sldId="602"/>
            <ac:spMk id="6" creationId="{E2F16F0B-2742-4EF3-A6FC-51A78AB493DC}"/>
          </ac:spMkLst>
        </pc:spChg>
        <pc:spChg chg="add del mod">
          <ac:chgData name="Sean Feldman" userId="c0f75423fe67f72e" providerId="LiveId" clId="{159819AE-3381-4CD3-ADA4-EC4C3E111DFA}" dt="2019-12-14T07:03:52.405" v="3787"/>
          <ac:spMkLst>
            <pc:docMk/>
            <pc:sldMk cId="1250767793" sldId="602"/>
            <ac:spMk id="9" creationId="{069FFF24-3630-4952-A051-76C7452CFD27}"/>
          </ac:spMkLst>
        </pc:spChg>
        <pc:spChg chg="add del mod">
          <ac:chgData name="Sean Feldman" userId="c0f75423fe67f72e" providerId="LiveId" clId="{159819AE-3381-4CD3-ADA4-EC4C3E111DFA}" dt="2019-12-14T07:04:12.639" v="4181"/>
          <ac:spMkLst>
            <pc:docMk/>
            <pc:sldMk cId="1250767793" sldId="602"/>
            <ac:spMk id="10" creationId="{E3768662-BD2E-453C-B916-2DB2EE65026C}"/>
          </ac:spMkLst>
        </pc:spChg>
        <pc:spChg chg="add del mod">
          <ac:chgData name="Sean Feldman" userId="c0f75423fe67f72e" providerId="LiveId" clId="{159819AE-3381-4CD3-ADA4-EC4C3E111DFA}" dt="2019-12-14T07:04:47.325" v="4669"/>
          <ac:spMkLst>
            <pc:docMk/>
            <pc:sldMk cId="1250767793" sldId="602"/>
            <ac:spMk id="11" creationId="{BA1628BC-A8F8-4C18-8BB6-AB9194775986}"/>
          </ac:spMkLst>
        </pc:spChg>
        <pc:spChg chg="add mod">
          <ac:chgData name="Sean Feldman" userId="c0f75423fe67f72e" providerId="LiveId" clId="{159819AE-3381-4CD3-ADA4-EC4C3E111DFA}" dt="2019-12-14T07:04:47.326" v="4672"/>
          <ac:spMkLst>
            <pc:docMk/>
            <pc:sldMk cId="1250767793" sldId="602"/>
            <ac:spMk id="12" creationId="{6127D3F8-7149-4B08-846B-2067B8F5F40B}"/>
          </ac:spMkLst>
        </pc:spChg>
      </pc:sldChg>
      <pc:sldChg chg="addSp delSp modSp">
        <pc:chgData name="Sean Feldman" userId="c0f75423fe67f72e" providerId="LiveId" clId="{159819AE-3381-4CD3-ADA4-EC4C3E111DFA}" dt="2019-12-14T07:04:47.328" v="4677"/>
        <pc:sldMkLst>
          <pc:docMk/>
          <pc:sldMk cId="903516895" sldId="603"/>
        </pc:sldMkLst>
        <pc:spChg chg="add del mod">
          <ac:chgData name="Sean Feldman" userId="c0f75423fe67f72e" providerId="LiveId" clId="{159819AE-3381-4CD3-ADA4-EC4C3E111DFA}" dt="2019-12-14T07:00:17.006" v="1538"/>
          <ac:spMkLst>
            <pc:docMk/>
            <pc:sldMk cId="903516895" sldId="603"/>
            <ac:spMk id="2" creationId="{E8907802-A317-4407-B55F-7AE4D933759F}"/>
          </ac:spMkLst>
        </pc:spChg>
        <pc:spChg chg="add del mod">
          <ac:chgData name="Sean Feldman" userId="c0f75423fe67f72e" providerId="LiveId" clId="{159819AE-3381-4CD3-ADA4-EC4C3E111DFA}" dt="2019-12-14T07:02:52.787" v="1931"/>
          <ac:spMkLst>
            <pc:docMk/>
            <pc:sldMk cId="903516895" sldId="603"/>
            <ac:spMk id="3" creationId="{FFCE7436-86C2-42B6-8435-B366A5061679}"/>
          </ac:spMkLst>
        </pc:spChg>
        <pc:spChg chg="add del mod">
          <ac:chgData name="Sean Feldman" userId="c0f75423fe67f72e" providerId="LiveId" clId="{159819AE-3381-4CD3-ADA4-EC4C3E111DFA}" dt="2019-12-14T07:03:20.630" v="2420"/>
          <ac:spMkLst>
            <pc:docMk/>
            <pc:sldMk cId="903516895" sldId="603"/>
            <ac:spMk id="5" creationId="{44AA0181-5A45-4F7E-A2B3-88C97F98ED2E}"/>
          </ac:spMkLst>
        </pc:spChg>
        <pc:spChg chg="add del mod">
          <ac:chgData name="Sean Feldman" userId="c0f75423fe67f72e" providerId="LiveId" clId="{159819AE-3381-4CD3-ADA4-EC4C3E111DFA}" dt="2019-12-14T07:03:41.372" v="2910"/>
          <ac:spMkLst>
            <pc:docMk/>
            <pc:sldMk cId="903516895" sldId="603"/>
            <ac:spMk id="7" creationId="{90AAA0C1-7FA3-4648-91E8-721522A99698}"/>
          </ac:spMkLst>
        </pc:spChg>
        <pc:spChg chg="add del mod">
          <ac:chgData name="Sean Feldman" userId="c0f75423fe67f72e" providerId="LiveId" clId="{159819AE-3381-4CD3-ADA4-EC4C3E111DFA}" dt="2019-12-14T07:03:48.365" v="3303"/>
          <ac:spMkLst>
            <pc:docMk/>
            <pc:sldMk cId="903516895" sldId="603"/>
            <ac:spMk id="10" creationId="{308D10E1-FB7E-4602-A784-E522900FBB5D}"/>
          </ac:spMkLst>
        </pc:spChg>
        <pc:spChg chg="add del mod">
          <ac:chgData name="Sean Feldman" userId="c0f75423fe67f72e" providerId="LiveId" clId="{159819AE-3381-4CD3-ADA4-EC4C3E111DFA}" dt="2019-12-14T07:03:52.407" v="3792"/>
          <ac:spMkLst>
            <pc:docMk/>
            <pc:sldMk cId="903516895" sldId="603"/>
            <ac:spMk id="11" creationId="{90BDA4F8-92DA-4A04-A14A-AC009428AC8A}"/>
          </ac:spMkLst>
        </pc:spChg>
        <pc:spChg chg="add del mod">
          <ac:chgData name="Sean Feldman" userId="c0f75423fe67f72e" providerId="LiveId" clId="{159819AE-3381-4CD3-ADA4-EC4C3E111DFA}" dt="2019-12-14T07:04:12.640" v="4185"/>
          <ac:spMkLst>
            <pc:docMk/>
            <pc:sldMk cId="903516895" sldId="603"/>
            <ac:spMk id="12" creationId="{7AA77967-246D-466E-8867-10DDAC7BAD0C}"/>
          </ac:spMkLst>
        </pc:spChg>
        <pc:spChg chg="add del mod">
          <ac:chgData name="Sean Feldman" userId="c0f75423fe67f72e" providerId="LiveId" clId="{159819AE-3381-4CD3-ADA4-EC4C3E111DFA}" dt="2019-12-14T07:04:47.327" v="4674"/>
          <ac:spMkLst>
            <pc:docMk/>
            <pc:sldMk cId="903516895" sldId="603"/>
            <ac:spMk id="13" creationId="{79959BD0-21BB-4F1E-8B6E-B2538354076C}"/>
          </ac:spMkLst>
        </pc:spChg>
        <pc:spChg chg="add mod">
          <ac:chgData name="Sean Feldman" userId="c0f75423fe67f72e" providerId="LiveId" clId="{159819AE-3381-4CD3-ADA4-EC4C3E111DFA}" dt="2019-12-14T07:04:47.328" v="4677"/>
          <ac:spMkLst>
            <pc:docMk/>
            <pc:sldMk cId="903516895" sldId="603"/>
            <ac:spMk id="14" creationId="{0D72A8CF-FE92-49A6-BF51-1F7AD45701C9}"/>
          </ac:spMkLst>
        </pc:spChg>
      </pc:sldChg>
      <pc:sldChg chg="addSp delSp modSp">
        <pc:chgData name="Sean Feldman" userId="c0f75423fe67f72e" providerId="LiveId" clId="{159819AE-3381-4CD3-ADA4-EC4C3E111DFA}" dt="2019-12-14T07:04:47.324" v="4667"/>
        <pc:sldMkLst>
          <pc:docMk/>
          <pc:sldMk cId="2711429651" sldId="604"/>
        </pc:sldMkLst>
        <pc:spChg chg="add del mod">
          <ac:chgData name="Sean Feldman" userId="c0f75423fe67f72e" providerId="LiveId" clId="{159819AE-3381-4CD3-ADA4-EC4C3E111DFA}" dt="2019-12-14T07:00:17.002" v="1528"/>
          <ac:spMkLst>
            <pc:docMk/>
            <pc:sldMk cId="2711429651" sldId="604"/>
            <ac:spMk id="2" creationId="{804C0DA0-23B8-4131-B912-69562252DA97}"/>
          </ac:spMkLst>
        </pc:spChg>
        <pc:spChg chg="add del mod">
          <ac:chgData name="Sean Feldman" userId="c0f75423fe67f72e" providerId="LiveId" clId="{159819AE-3381-4CD3-ADA4-EC4C3E111DFA}" dt="2019-12-14T07:02:52.784" v="1923"/>
          <ac:spMkLst>
            <pc:docMk/>
            <pc:sldMk cId="2711429651" sldId="604"/>
            <ac:spMk id="3" creationId="{6C504A5F-8BBC-466F-BF71-DEEFAEE4D83C}"/>
          </ac:spMkLst>
        </pc:spChg>
        <pc:spChg chg="add del mod">
          <ac:chgData name="Sean Feldman" userId="c0f75423fe67f72e" providerId="LiveId" clId="{159819AE-3381-4CD3-ADA4-EC4C3E111DFA}" dt="2019-12-14T07:03:20.625" v="2410"/>
          <ac:spMkLst>
            <pc:docMk/>
            <pc:sldMk cId="2711429651" sldId="604"/>
            <ac:spMk id="6" creationId="{1FCC513F-595A-4D11-AF60-99DCE2D404C7}"/>
          </ac:spMkLst>
        </pc:spChg>
        <pc:spChg chg="add del mod">
          <ac:chgData name="Sean Feldman" userId="c0f75423fe67f72e" providerId="LiveId" clId="{159819AE-3381-4CD3-ADA4-EC4C3E111DFA}" dt="2019-12-14T07:03:41.367" v="2900"/>
          <ac:spMkLst>
            <pc:docMk/>
            <pc:sldMk cId="2711429651" sldId="604"/>
            <ac:spMk id="7" creationId="{DD670DA9-735F-4B52-8E45-9EEC61E50263}"/>
          </ac:spMkLst>
        </pc:spChg>
        <pc:spChg chg="add del mod">
          <ac:chgData name="Sean Feldman" userId="c0f75423fe67f72e" providerId="LiveId" clId="{159819AE-3381-4CD3-ADA4-EC4C3E111DFA}" dt="2019-12-14T07:03:48.362" v="3295"/>
          <ac:spMkLst>
            <pc:docMk/>
            <pc:sldMk cId="2711429651" sldId="604"/>
            <ac:spMk id="8" creationId="{96D3F00E-584A-4AC7-AC83-EC137047FADC}"/>
          </ac:spMkLst>
        </pc:spChg>
        <pc:spChg chg="add del mod">
          <ac:chgData name="Sean Feldman" userId="c0f75423fe67f72e" providerId="LiveId" clId="{159819AE-3381-4CD3-ADA4-EC4C3E111DFA}" dt="2019-12-14T07:03:52.403" v="3782"/>
          <ac:spMkLst>
            <pc:docMk/>
            <pc:sldMk cId="2711429651" sldId="604"/>
            <ac:spMk id="9" creationId="{A3DD3846-A1DE-44F7-B1F4-7825D9B32152}"/>
          </ac:spMkLst>
        </pc:spChg>
        <pc:spChg chg="add del mod">
          <ac:chgData name="Sean Feldman" userId="c0f75423fe67f72e" providerId="LiveId" clId="{159819AE-3381-4CD3-ADA4-EC4C3E111DFA}" dt="2019-12-14T07:04:12.637" v="4177"/>
          <ac:spMkLst>
            <pc:docMk/>
            <pc:sldMk cId="2711429651" sldId="604"/>
            <ac:spMk id="10" creationId="{F4D543D8-CFAF-4B6E-A360-6FE865DADA43}"/>
          </ac:spMkLst>
        </pc:spChg>
        <pc:spChg chg="add del mod">
          <ac:chgData name="Sean Feldman" userId="c0f75423fe67f72e" providerId="LiveId" clId="{159819AE-3381-4CD3-ADA4-EC4C3E111DFA}" dt="2019-12-14T07:04:47.323" v="4664"/>
          <ac:spMkLst>
            <pc:docMk/>
            <pc:sldMk cId="2711429651" sldId="604"/>
            <ac:spMk id="11" creationId="{0C3DA1C4-5CC0-4432-BE92-89E57CB87940}"/>
          </ac:spMkLst>
        </pc:spChg>
        <pc:spChg chg="add mod">
          <ac:chgData name="Sean Feldman" userId="c0f75423fe67f72e" providerId="LiveId" clId="{159819AE-3381-4CD3-ADA4-EC4C3E111DFA}" dt="2019-12-14T07:04:47.324" v="4667"/>
          <ac:spMkLst>
            <pc:docMk/>
            <pc:sldMk cId="2711429651" sldId="604"/>
            <ac:spMk id="12" creationId="{0B4DE56D-89AF-4A5D-91E2-89C3F0AF5369}"/>
          </ac:spMkLst>
        </pc:spChg>
      </pc:sldChg>
      <pc:sldChg chg="addSp delSp modSp">
        <pc:chgData name="Sean Feldman" userId="c0f75423fe67f72e" providerId="LiveId" clId="{159819AE-3381-4CD3-ADA4-EC4C3E111DFA}" dt="2019-12-14T07:04:47.184" v="4327"/>
        <pc:sldMkLst>
          <pc:docMk/>
          <pc:sldMk cId="3930188265" sldId="605"/>
        </pc:sldMkLst>
        <pc:spChg chg="add del mod">
          <ac:chgData name="Sean Feldman" userId="c0f75423fe67f72e" providerId="LiveId" clId="{159819AE-3381-4CD3-ADA4-EC4C3E111DFA}" dt="2019-12-14T07:00:16.869" v="1188"/>
          <ac:spMkLst>
            <pc:docMk/>
            <pc:sldMk cId="3930188265" sldId="605"/>
            <ac:spMk id="2" creationId="{119EEAC1-E46E-45E8-B88E-874E867E347A}"/>
          </ac:spMkLst>
        </pc:spChg>
        <pc:spChg chg="add del mod">
          <ac:chgData name="Sean Feldman" userId="c0f75423fe67f72e" providerId="LiveId" clId="{159819AE-3381-4CD3-ADA4-EC4C3E111DFA}" dt="2019-12-14T07:02:52.695" v="1651"/>
          <ac:spMkLst>
            <pc:docMk/>
            <pc:sldMk cId="3930188265" sldId="605"/>
            <ac:spMk id="4" creationId="{A5B51EF4-16B0-4D19-8262-269EF7BCCD42}"/>
          </ac:spMkLst>
        </pc:spChg>
        <pc:spChg chg="add del mod">
          <ac:chgData name="Sean Feldman" userId="c0f75423fe67f72e" providerId="LiveId" clId="{159819AE-3381-4CD3-ADA4-EC4C3E111DFA}" dt="2019-12-14T07:03:20.495" v="2070"/>
          <ac:spMkLst>
            <pc:docMk/>
            <pc:sldMk cId="3930188265" sldId="605"/>
            <ac:spMk id="5" creationId="{A6184563-2D5F-4074-9830-2DA58B1B69CE}"/>
          </ac:spMkLst>
        </pc:spChg>
        <pc:spChg chg="add del mod">
          <ac:chgData name="Sean Feldman" userId="c0f75423fe67f72e" providerId="LiveId" clId="{159819AE-3381-4CD3-ADA4-EC4C3E111DFA}" dt="2019-12-14T07:03:41.237" v="2560"/>
          <ac:spMkLst>
            <pc:docMk/>
            <pc:sldMk cId="3930188265" sldId="605"/>
            <ac:spMk id="6" creationId="{37A4918D-30B3-4BDC-8DCF-FF7FCECC8BDF}"/>
          </ac:spMkLst>
        </pc:spChg>
        <pc:spChg chg="add del mod">
          <ac:chgData name="Sean Feldman" userId="c0f75423fe67f72e" providerId="LiveId" clId="{159819AE-3381-4CD3-ADA4-EC4C3E111DFA}" dt="2019-12-14T07:03:48.269" v="3023"/>
          <ac:spMkLst>
            <pc:docMk/>
            <pc:sldMk cId="3930188265" sldId="605"/>
            <ac:spMk id="7" creationId="{0B33D8C0-A98A-4EC2-B5AB-B7312488B1AC}"/>
          </ac:spMkLst>
        </pc:spChg>
        <pc:spChg chg="add del mod">
          <ac:chgData name="Sean Feldman" userId="c0f75423fe67f72e" providerId="LiveId" clId="{159819AE-3381-4CD3-ADA4-EC4C3E111DFA}" dt="2019-12-14T07:03:52.269" v="3442"/>
          <ac:spMkLst>
            <pc:docMk/>
            <pc:sldMk cId="3930188265" sldId="605"/>
            <ac:spMk id="8" creationId="{76CC1E99-E413-4286-B8F1-300E3A58E0C6}"/>
          </ac:spMkLst>
        </pc:spChg>
        <pc:spChg chg="add del mod">
          <ac:chgData name="Sean Feldman" userId="c0f75423fe67f72e" providerId="LiveId" clId="{159819AE-3381-4CD3-ADA4-EC4C3E111DFA}" dt="2019-12-14T07:04:12.540" v="3905"/>
          <ac:spMkLst>
            <pc:docMk/>
            <pc:sldMk cId="3930188265" sldId="605"/>
            <ac:spMk id="9" creationId="{BB84EAB3-EE34-4F8D-B77A-6FFE573FA19C}"/>
          </ac:spMkLst>
        </pc:spChg>
        <pc:spChg chg="add del mod">
          <ac:chgData name="Sean Feldman" userId="c0f75423fe67f72e" providerId="LiveId" clId="{159819AE-3381-4CD3-ADA4-EC4C3E111DFA}" dt="2019-12-14T07:04:47.182" v="4324"/>
          <ac:spMkLst>
            <pc:docMk/>
            <pc:sldMk cId="3930188265" sldId="605"/>
            <ac:spMk id="10" creationId="{5F79FD6C-A88E-4F1A-92CD-0C98E2280E9B}"/>
          </ac:spMkLst>
        </pc:spChg>
        <pc:spChg chg="add mod">
          <ac:chgData name="Sean Feldman" userId="c0f75423fe67f72e" providerId="LiveId" clId="{159819AE-3381-4CD3-ADA4-EC4C3E111DFA}" dt="2019-12-14T07:04:47.184" v="4327"/>
          <ac:spMkLst>
            <pc:docMk/>
            <pc:sldMk cId="3930188265" sldId="605"/>
            <ac:spMk id="11" creationId="{50915F1E-2480-41D4-990C-55794633546F}"/>
          </ac:spMkLst>
        </pc:spChg>
      </pc:sldChg>
      <pc:sldChg chg="addSp delSp modSp">
        <pc:chgData name="Sean Feldman" userId="c0f75423fe67f72e" providerId="LiveId" clId="{159819AE-3381-4CD3-ADA4-EC4C3E111DFA}" dt="2019-12-14T07:04:47.191" v="4347"/>
        <pc:sldMkLst>
          <pc:docMk/>
          <pc:sldMk cId="1226459209" sldId="606"/>
        </pc:sldMkLst>
        <pc:spChg chg="add del mod">
          <ac:chgData name="Sean Feldman" userId="c0f75423fe67f72e" providerId="LiveId" clId="{159819AE-3381-4CD3-ADA4-EC4C3E111DFA}" dt="2019-12-14T07:00:16.877" v="1208"/>
          <ac:spMkLst>
            <pc:docMk/>
            <pc:sldMk cId="1226459209" sldId="606"/>
            <ac:spMk id="2" creationId="{88D14A32-E1E9-45F1-B07D-910A42DDEFAA}"/>
          </ac:spMkLst>
        </pc:spChg>
        <pc:spChg chg="add del mod">
          <ac:chgData name="Sean Feldman" userId="c0f75423fe67f72e" providerId="LiveId" clId="{159819AE-3381-4CD3-ADA4-EC4C3E111DFA}" dt="2019-12-14T07:02:52.700" v="1667"/>
          <ac:spMkLst>
            <pc:docMk/>
            <pc:sldMk cId="1226459209" sldId="606"/>
            <ac:spMk id="4" creationId="{30129246-CE03-4750-B0B4-C302DB192839}"/>
          </ac:spMkLst>
        </pc:spChg>
        <pc:spChg chg="add del mod">
          <ac:chgData name="Sean Feldman" userId="c0f75423fe67f72e" providerId="LiveId" clId="{159819AE-3381-4CD3-ADA4-EC4C3E111DFA}" dt="2019-12-14T07:03:20.502" v="2090"/>
          <ac:spMkLst>
            <pc:docMk/>
            <pc:sldMk cId="1226459209" sldId="606"/>
            <ac:spMk id="5" creationId="{00CEF6C7-919B-490A-89BB-ECB87E630F5A}"/>
          </ac:spMkLst>
        </pc:spChg>
        <pc:spChg chg="add del mod">
          <ac:chgData name="Sean Feldman" userId="c0f75423fe67f72e" providerId="LiveId" clId="{159819AE-3381-4CD3-ADA4-EC4C3E111DFA}" dt="2019-12-14T07:03:41.245" v="2580"/>
          <ac:spMkLst>
            <pc:docMk/>
            <pc:sldMk cId="1226459209" sldId="606"/>
            <ac:spMk id="6" creationId="{C7267ABD-0A16-4DFC-88EB-3399B41E039B}"/>
          </ac:spMkLst>
        </pc:spChg>
        <pc:spChg chg="add del mod">
          <ac:chgData name="Sean Feldman" userId="c0f75423fe67f72e" providerId="LiveId" clId="{159819AE-3381-4CD3-ADA4-EC4C3E111DFA}" dt="2019-12-14T07:03:48.274" v="3039"/>
          <ac:spMkLst>
            <pc:docMk/>
            <pc:sldMk cId="1226459209" sldId="606"/>
            <ac:spMk id="7" creationId="{66629DA4-7CF2-4E14-AD20-4B030842B384}"/>
          </ac:spMkLst>
        </pc:spChg>
        <pc:spChg chg="add del mod">
          <ac:chgData name="Sean Feldman" userId="c0f75423fe67f72e" providerId="LiveId" clId="{159819AE-3381-4CD3-ADA4-EC4C3E111DFA}" dt="2019-12-14T07:03:52.277" v="3462"/>
          <ac:spMkLst>
            <pc:docMk/>
            <pc:sldMk cId="1226459209" sldId="606"/>
            <ac:spMk id="8" creationId="{BD4BB869-B23C-4819-B493-EFC29D402B8F}"/>
          </ac:spMkLst>
        </pc:spChg>
        <pc:spChg chg="add del mod">
          <ac:chgData name="Sean Feldman" userId="c0f75423fe67f72e" providerId="LiveId" clId="{159819AE-3381-4CD3-ADA4-EC4C3E111DFA}" dt="2019-12-14T07:04:12.545" v="3921"/>
          <ac:spMkLst>
            <pc:docMk/>
            <pc:sldMk cId="1226459209" sldId="606"/>
            <ac:spMk id="9" creationId="{57CAFCE8-08D1-443A-8647-203A1B8A8A37}"/>
          </ac:spMkLst>
        </pc:spChg>
        <pc:spChg chg="add del mod">
          <ac:chgData name="Sean Feldman" userId="c0f75423fe67f72e" providerId="LiveId" clId="{159819AE-3381-4CD3-ADA4-EC4C3E111DFA}" dt="2019-12-14T07:04:47.190" v="4344"/>
          <ac:spMkLst>
            <pc:docMk/>
            <pc:sldMk cId="1226459209" sldId="606"/>
            <ac:spMk id="10" creationId="{1FA6AAF4-754D-41AC-8C65-014719FB34C8}"/>
          </ac:spMkLst>
        </pc:spChg>
        <pc:spChg chg="add mod">
          <ac:chgData name="Sean Feldman" userId="c0f75423fe67f72e" providerId="LiveId" clId="{159819AE-3381-4CD3-ADA4-EC4C3E111DFA}" dt="2019-12-14T07:04:47.191" v="4347"/>
          <ac:spMkLst>
            <pc:docMk/>
            <pc:sldMk cId="1226459209" sldId="606"/>
            <ac:spMk id="11" creationId="{917350B8-28DE-46EB-A524-E8640380ED66}"/>
          </ac:spMkLst>
        </pc:spChg>
      </pc:sldChg>
      <pc:sldChg chg="addSp delSp modSp">
        <pc:chgData name="Sean Feldman" userId="c0f75423fe67f72e" providerId="LiveId" clId="{159819AE-3381-4CD3-ADA4-EC4C3E111DFA}" dt="2019-12-14T07:04:47.199" v="4362"/>
        <pc:sldMkLst>
          <pc:docMk/>
          <pc:sldMk cId="2640500026" sldId="607"/>
        </pc:sldMkLst>
        <pc:spChg chg="add del mod">
          <ac:chgData name="Sean Feldman" userId="c0f75423fe67f72e" providerId="LiveId" clId="{159819AE-3381-4CD3-ADA4-EC4C3E111DFA}" dt="2019-12-14T07:00:16.883" v="1223"/>
          <ac:spMkLst>
            <pc:docMk/>
            <pc:sldMk cId="2640500026" sldId="607"/>
            <ac:spMk id="2" creationId="{BAAB900A-C8E4-48D4-9100-87A8B86EAD8E}"/>
          </ac:spMkLst>
        </pc:spChg>
        <pc:spChg chg="add del mod">
          <ac:chgData name="Sean Feldman" userId="c0f75423fe67f72e" providerId="LiveId" clId="{159819AE-3381-4CD3-ADA4-EC4C3E111DFA}" dt="2019-12-14T07:02:52.704" v="1679"/>
          <ac:spMkLst>
            <pc:docMk/>
            <pc:sldMk cId="2640500026" sldId="607"/>
            <ac:spMk id="4" creationId="{75F9EAD3-2D35-450A-805E-7285E269F86B}"/>
          </ac:spMkLst>
        </pc:spChg>
        <pc:spChg chg="add del mod">
          <ac:chgData name="Sean Feldman" userId="c0f75423fe67f72e" providerId="LiveId" clId="{159819AE-3381-4CD3-ADA4-EC4C3E111DFA}" dt="2019-12-14T07:03:20.508" v="2105"/>
          <ac:spMkLst>
            <pc:docMk/>
            <pc:sldMk cId="2640500026" sldId="607"/>
            <ac:spMk id="5" creationId="{8F339972-6549-4E04-8ADB-3134B61A1B13}"/>
          </ac:spMkLst>
        </pc:spChg>
        <pc:spChg chg="add del mod">
          <ac:chgData name="Sean Feldman" userId="c0f75423fe67f72e" providerId="LiveId" clId="{159819AE-3381-4CD3-ADA4-EC4C3E111DFA}" dt="2019-12-14T07:03:41.250" v="2595"/>
          <ac:spMkLst>
            <pc:docMk/>
            <pc:sldMk cId="2640500026" sldId="607"/>
            <ac:spMk id="6" creationId="{CC174B40-EEDB-414A-975E-91903519FD53}"/>
          </ac:spMkLst>
        </pc:spChg>
        <pc:spChg chg="add del mod">
          <ac:chgData name="Sean Feldman" userId="c0f75423fe67f72e" providerId="LiveId" clId="{159819AE-3381-4CD3-ADA4-EC4C3E111DFA}" dt="2019-12-14T07:03:48.278" v="3051"/>
          <ac:spMkLst>
            <pc:docMk/>
            <pc:sldMk cId="2640500026" sldId="607"/>
            <ac:spMk id="7" creationId="{BA863635-6FB2-4064-B814-65C5651BE558}"/>
          </ac:spMkLst>
        </pc:spChg>
        <pc:spChg chg="add del mod">
          <ac:chgData name="Sean Feldman" userId="c0f75423fe67f72e" providerId="LiveId" clId="{159819AE-3381-4CD3-ADA4-EC4C3E111DFA}" dt="2019-12-14T07:03:52.283" v="3477"/>
          <ac:spMkLst>
            <pc:docMk/>
            <pc:sldMk cId="2640500026" sldId="607"/>
            <ac:spMk id="8" creationId="{387581FE-995A-441E-AD2C-96923D75015E}"/>
          </ac:spMkLst>
        </pc:spChg>
        <pc:spChg chg="add del mod">
          <ac:chgData name="Sean Feldman" userId="c0f75423fe67f72e" providerId="LiveId" clId="{159819AE-3381-4CD3-ADA4-EC4C3E111DFA}" dt="2019-12-14T07:04:12.550" v="3933"/>
          <ac:spMkLst>
            <pc:docMk/>
            <pc:sldMk cId="2640500026" sldId="607"/>
            <ac:spMk id="9" creationId="{E3764012-FC39-4E01-9F43-6AEB4A0BF12F}"/>
          </ac:spMkLst>
        </pc:spChg>
        <pc:spChg chg="add del mod">
          <ac:chgData name="Sean Feldman" userId="c0f75423fe67f72e" providerId="LiveId" clId="{159819AE-3381-4CD3-ADA4-EC4C3E111DFA}" dt="2019-12-14T07:04:47.196" v="4359"/>
          <ac:spMkLst>
            <pc:docMk/>
            <pc:sldMk cId="2640500026" sldId="607"/>
            <ac:spMk id="10" creationId="{025D35DA-0470-4290-B302-8929B81FA33D}"/>
          </ac:spMkLst>
        </pc:spChg>
        <pc:spChg chg="add mod">
          <ac:chgData name="Sean Feldman" userId="c0f75423fe67f72e" providerId="LiveId" clId="{159819AE-3381-4CD3-ADA4-EC4C3E111DFA}" dt="2019-12-14T07:04:47.199" v="4362"/>
          <ac:spMkLst>
            <pc:docMk/>
            <pc:sldMk cId="2640500026" sldId="607"/>
            <ac:spMk id="11" creationId="{91AED4B8-2F6D-486B-94D6-32A73E89CBD9}"/>
          </ac:spMkLst>
        </pc:spChg>
      </pc:sldChg>
      <pc:sldChg chg="addSp delSp modSp">
        <pc:chgData name="Sean Feldman" userId="c0f75423fe67f72e" providerId="LiveId" clId="{159819AE-3381-4CD3-ADA4-EC4C3E111DFA}" dt="2019-12-14T07:04:47.207" v="4377"/>
        <pc:sldMkLst>
          <pc:docMk/>
          <pc:sldMk cId="383891409" sldId="608"/>
        </pc:sldMkLst>
        <pc:spChg chg="add del mod">
          <ac:chgData name="Sean Feldman" userId="c0f75423fe67f72e" providerId="LiveId" clId="{159819AE-3381-4CD3-ADA4-EC4C3E111DFA}" dt="2019-12-14T07:00:16.889" v="1238"/>
          <ac:spMkLst>
            <pc:docMk/>
            <pc:sldMk cId="383891409" sldId="608"/>
            <ac:spMk id="2" creationId="{10EF448D-6AA1-4647-894D-296B625D1E8F}"/>
          </ac:spMkLst>
        </pc:spChg>
        <pc:spChg chg="add del mod">
          <ac:chgData name="Sean Feldman" userId="c0f75423fe67f72e" providerId="LiveId" clId="{159819AE-3381-4CD3-ADA4-EC4C3E111DFA}" dt="2019-12-14T07:02:52.708" v="1691"/>
          <ac:spMkLst>
            <pc:docMk/>
            <pc:sldMk cId="383891409" sldId="608"/>
            <ac:spMk id="4" creationId="{2FDF6A2F-C945-4BE0-A6C7-075B29932C08}"/>
          </ac:spMkLst>
        </pc:spChg>
        <pc:spChg chg="add del mod">
          <ac:chgData name="Sean Feldman" userId="c0f75423fe67f72e" providerId="LiveId" clId="{159819AE-3381-4CD3-ADA4-EC4C3E111DFA}" dt="2019-12-14T07:03:20.513" v="2120"/>
          <ac:spMkLst>
            <pc:docMk/>
            <pc:sldMk cId="383891409" sldId="608"/>
            <ac:spMk id="5" creationId="{BFED7450-9A31-480B-BE5C-ED0361C66B7D}"/>
          </ac:spMkLst>
        </pc:spChg>
        <pc:spChg chg="add del mod">
          <ac:chgData name="Sean Feldman" userId="c0f75423fe67f72e" providerId="LiveId" clId="{159819AE-3381-4CD3-ADA4-EC4C3E111DFA}" dt="2019-12-14T07:03:41.257" v="2610"/>
          <ac:spMkLst>
            <pc:docMk/>
            <pc:sldMk cId="383891409" sldId="608"/>
            <ac:spMk id="6" creationId="{EDE30450-CBC8-4E2B-801A-462F4808DB0D}"/>
          </ac:spMkLst>
        </pc:spChg>
        <pc:spChg chg="add del mod">
          <ac:chgData name="Sean Feldman" userId="c0f75423fe67f72e" providerId="LiveId" clId="{159819AE-3381-4CD3-ADA4-EC4C3E111DFA}" dt="2019-12-14T07:03:48.283" v="3063"/>
          <ac:spMkLst>
            <pc:docMk/>
            <pc:sldMk cId="383891409" sldId="608"/>
            <ac:spMk id="7" creationId="{D79CC52E-511D-45CE-9A23-5BB3419F9432}"/>
          </ac:spMkLst>
        </pc:spChg>
        <pc:spChg chg="add del mod">
          <ac:chgData name="Sean Feldman" userId="c0f75423fe67f72e" providerId="LiveId" clId="{159819AE-3381-4CD3-ADA4-EC4C3E111DFA}" dt="2019-12-14T07:03:52.291" v="3492"/>
          <ac:spMkLst>
            <pc:docMk/>
            <pc:sldMk cId="383891409" sldId="608"/>
            <ac:spMk id="8" creationId="{68419FC3-4F92-4743-BBE7-F680973832D6}"/>
          </ac:spMkLst>
        </pc:spChg>
        <pc:spChg chg="add del mod">
          <ac:chgData name="Sean Feldman" userId="c0f75423fe67f72e" providerId="LiveId" clId="{159819AE-3381-4CD3-ADA4-EC4C3E111DFA}" dt="2019-12-14T07:04:12.554" v="3945"/>
          <ac:spMkLst>
            <pc:docMk/>
            <pc:sldMk cId="383891409" sldId="608"/>
            <ac:spMk id="9" creationId="{554ABEE9-9D38-4793-A6BE-669EDECFB473}"/>
          </ac:spMkLst>
        </pc:spChg>
        <pc:spChg chg="add del mod">
          <ac:chgData name="Sean Feldman" userId="c0f75423fe67f72e" providerId="LiveId" clId="{159819AE-3381-4CD3-ADA4-EC4C3E111DFA}" dt="2019-12-14T07:04:47.205" v="4374"/>
          <ac:spMkLst>
            <pc:docMk/>
            <pc:sldMk cId="383891409" sldId="608"/>
            <ac:spMk id="10" creationId="{DC153C7F-5AC3-48C2-B2AC-5BF4CA08B10D}"/>
          </ac:spMkLst>
        </pc:spChg>
        <pc:spChg chg="add mod">
          <ac:chgData name="Sean Feldman" userId="c0f75423fe67f72e" providerId="LiveId" clId="{159819AE-3381-4CD3-ADA4-EC4C3E111DFA}" dt="2019-12-14T07:04:47.207" v="4377"/>
          <ac:spMkLst>
            <pc:docMk/>
            <pc:sldMk cId="383891409" sldId="608"/>
            <ac:spMk id="11" creationId="{78D17697-2A9F-4967-BD8F-78DCE241EDD3}"/>
          </ac:spMkLst>
        </pc:spChg>
      </pc:sldChg>
      <pc:sldChg chg="addSp delSp modSp">
        <pc:chgData name="Sean Feldman" userId="c0f75423fe67f72e" providerId="LiveId" clId="{159819AE-3381-4CD3-ADA4-EC4C3E111DFA}" dt="2019-12-14T07:04:47.212" v="4387"/>
        <pc:sldMkLst>
          <pc:docMk/>
          <pc:sldMk cId="1370496416" sldId="609"/>
        </pc:sldMkLst>
        <pc:spChg chg="add del mod">
          <ac:chgData name="Sean Feldman" userId="c0f75423fe67f72e" providerId="LiveId" clId="{159819AE-3381-4CD3-ADA4-EC4C3E111DFA}" dt="2019-12-14T07:00:16.893" v="1248"/>
          <ac:spMkLst>
            <pc:docMk/>
            <pc:sldMk cId="1370496416" sldId="609"/>
            <ac:spMk id="3" creationId="{3AA5BE36-B7F1-4125-B8BC-DEDE7DD9232E}"/>
          </ac:spMkLst>
        </pc:spChg>
        <pc:spChg chg="add del mod">
          <ac:chgData name="Sean Feldman" userId="c0f75423fe67f72e" providerId="LiveId" clId="{159819AE-3381-4CD3-ADA4-EC4C3E111DFA}" dt="2019-12-14T07:02:52.711" v="1699"/>
          <ac:spMkLst>
            <pc:docMk/>
            <pc:sldMk cId="1370496416" sldId="609"/>
            <ac:spMk id="4" creationId="{C77D7A25-D4CF-418E-A99E-2710EB787612}"/>
          </ac:spMkLst>
        </pc:spChg>
        <pc:spChg chg="add del mod">
          <ac:chgData name="Sean Feldman" userId="c0f75423fe67f72e" providerId="LiveId" clId="{159819AE-3381-4CD3-ADA4-EC4C3E111DFA}" dt="2019-12-14T07:03:20.517" v="2130"/>
          <ac:spMkLst>
            <pc:docMk/>
            <pc:sldMk cId="1370496416" sldId="609"/>
            <ac:spMk id="5" creationId="{344C188D-9EDF-4C4D-A5DF-E2E7AC49996F}"/>
          </ac:spMkLst>
        </pc:spChg>
        <pc:spChg chg="add del mod">
          <ac:chgData name="Sean Feldman" userId="c0f75423fe67f72e" providerId="LiveId" clId="{159819AE-3381-4CD3-ADA4-EC4C3E111DFA}" dt="2019-12-14T07:03:41.261" v="2620"/>
          <ac:spMkLst>
            <pc:docMk/>
            <pc:sldMk cId="1370496416" sldId="609"/>
            <ac:spMk id="6" creationId="{769EFED1-5D41-488B-9088-8D2134A55DE7}"/>
          </ac:spMkLst>
        </pc:spChg>
        <pc:spChg chg="add del mod">
          <ac:chgData name="Sean Feldman" userId="c0f75423fe67f72e" providerId="LiveId" clId="{159819AE-3381-4CD3-ADA4-EC4C3E111DFA}" dt="2019-12-14T07:03:48.285" v="3071"/>
          <ac:spMkLst>
            <pc:docMk/>
            <pc:sldMk cId="1370496416" sldId="609"/>
            <ac:spMk id="7" creationId="{DFD8FD0D-F665-403B-A9D8-CB2219B22023}"/>
          </ac:spMkLst>
        </pc:spChg>
        <pc:spChg chg="add del mod">
          <ac:chgData name="Sean Feldman" userId="c0f75423fe67f72e" providerId="LiveId" clId="{159819AE-3381-4CD3-ADA4-EC4C3E111DFA}" dt="2019-12-14T07:03:52.295" v="3502"/>
          <ac:spMkLst>
            <pc:docMk/>
            <pc:sldMk cId="1370496416" sldId="609"/>
            <ac:spMk id="8" creationId="{E4E1558B-BD8D-477E-95C2-4F3EC0853390}"/>
          </ac:spMkLst>
        </pc:spChg>
        <pc:spChg chg="add del mod">
          <ac:chgData name="Sean Feldman" userId="c0f75423fe67f72e" providerId="LiveId" clId="{159819AE-3381-4CD3-ADA4-EC4C3E111DFA}" dt="2019-12-14T07:04:12.557" v="3953"/>
          <ac:spMkLst>
            <pc:docMk/>
            <pc:sldMk cId="1370496416" sldId="609"/>
            <ac:spMk id="9" creationId="{DA603558-391A-421A-ACB6-94E66FA14F23}"/>
          </ac:spMkLst>
        </pc:spChg>
        <pc:spChg chg="add del mod">
          <ac:chgData name="Sean Feldman" userId="c0f75423fe67f72e" providerId="LiveId" clId="{159819AE-3381-4CD3-ADA4-EC4C3E111DFA}" dt="2019-12-14T07:04:47.211" v="4384"/>
          <ac:spMkLst>
            <pc:docMk/>
            <pc:sldMk cId="1370496416" sldId="609"/>
            <ac:spMk id="10" creationId="{4E00ECE0-6858-4227-B6C2-47A75865FDE3}"/>
          </ac:spMkLst>
        </pc:spChg>
        <pc:spChg chg="add mod">
          <ac:chgData name="Sean Feldman" userId="c0f75423fe67f72e" providerId="LiveId" clId="{159819AE-3381-4CD3-ADA4-EC4C3E111DFA}" dt="2019-12-14T07:04:47.212" v="4387"/>
          <ac:spMkLst>
            <pc:docMk/>
            <pc:sldMk cId="1370496416" sldId="609"/>
            <ac:spMk id="11" creationId="{C0A2148C-2153-4D9E-906B-5BEB6C4981EE}"/>
          </ac:spMkLst>
        </pc:spChg>
      </pc:sldChg>
      <pc:sldChg chg="addSp delSp modSp">
        <pc:chgData name="Sean Feldman" userId="c0f75423fe67f72e" providerId="LiveId" clId="{159819AE-3381-4CD3-ADA4-EC4C3E111DFA}" dt="2019-12-14T07:04:47.236" v="4442"/>
        <pc:sldMkLst>
          <pc:docMk/>
          <pc:sldMk cId="1032417279" sldId="610"/>
        </pc:sldMkLst>
        <pc:spChg chg="add del mod">
          <ac:chgData name="Sean Feldman" userId="c0f75423fe67f72e" providerId="LiveId" clId="{159819AE-3381-4CD3-ADA4-EC4C3E111DFA}" dt="2019-12-14T07:00:16.914" v="1303"/>
          <ac:spMkLst>
            <pc:docMk/>
            <pc:sldMk cId="1032417279" sldId="610"/>
            <ac:spMk id="2" creationId="{344B4555-DA6B-4278-A0A1-B0BF4FAA4E1F}"/>
          </ac:spMkLst>
        </pc:spChg>
        <pc:spChg chg="add del mod">
          <ac:chgData name="Sean Feldman" userId="c0f75423fe67f72e" providerId="LiveId" clId="{159819AE-3381-4CD3-ADA4-EC4C3E111DFA}" dt="2019-12-14T07:02:52.725" v="1743"/>
          <ac:spMkLst>
            <pc:docMk/>
            <pc:sldMk cId="1032417279" sldId="610"/>
            <ac:spMk id="4" creationId="{07BEE303-3904-4ADD-9F4A-52D8BE415E8C}"/>
          </ac:spMkLst>
        </pc:spChg>
        <pc:spChg chg="add del mod">
          <ac:chgData name="Sean Feldman" userId="c0f75423fe67f72e" providerId="LiveId" clId="{159819AE-3381-4CD3-ADA4-EC4C3E111DFA}" dt="2019-12-14T07:03:20.537" v="2185"/>
          <ac:spMkLst>
            <pc:docMk/>
            <pc:sldMk cId="1032417279" sldId="610"/>
            <ac:spMk id="5" creationId="{A425C183-8BBB-4397-9E96-07A9D6290A4B}"/>
          </ac:spMkLst>
        </pc:spChg>
        <pc:spChg chg="add del mod">
          <ac:chgData name="Sean Feldman" userId="c0f75423fe67f72e" providerId="LiveId" clId="{159819AE-3381-4CD3-ADA4-EC4C3E111DFA}" dt="2019-12-14T07:03:41.283" v="2675"/>
          <ac:spMkLst>
            <pc:docMk/>
            <pc:sldMk cId="1032417279" sldId="610"/>
            <ac:spMk id="6" creationId="{32E7345D-1198-4AE0-8D20-6C3A300F5AF9}"/>
          </ac:spMkLst>
        </pc:spChg>
        <pc:spChg chg="add del mod">
          <ac:chgData name="Sean Feldman" userId="c0f75423fe67f72e" providerId="LiveId" clId="{159819AE-3381-4CD3-ADA4-EC4C3E111DFA}" dt="2019-12-14T07:03:48.300" v="3115"/>
          <ac:spMkLst>
            <pc:docMk/>
            <pc:sldMk cId="1032417279" sldId="610"/>
            <ac:spMk id="7" creationId="{FC454091-CDBB-4159-B445-4658A304A178}"/>
          </ac:spMkLst>
        </pc:spChg>
        <pc:spChg chg="add del mod">
          <ac:chgData name="Sean Feldman" userId="c0f75423fe67f72e" providerId="LiveId" clId="{159819AE-3381-4CD3-ADA4-EC4C3E111DFA}" dt="2019-12-14T07:03:52.317" v="3557"/>
          <ac:spMkLst>
            <pc:docMk/>
            <pc:sldMk cId="1032417279" sldId="610"/>
            <ac:spMk id="8" creationId="{E68BE9B7-6C1C-4D64-A5C0-05F253D87B35}"/>
          </ac:spMkLst>
        </pc:spChg>
        <pc:spChg chg="add del mod">
          <ac:chgData name="Sean Feldman" userId="c0f75423fe67f72e" providerId="LiveId" clId="{159819AE-3381-4CD3-ADA4-EC4C3E111DFA}" dt="2019-12-14T07:04:12.573" v="3997"/>
          <ac:spMkLst>
            <pc:docMk/>
            <pc:sldMk cId="1032417279" sldId="610"/>
            <ac:spMk id="9" creationId="{534CACFE-4CF2-4178-9F23-E95B20A27BE3}"/>
          </ac:spMkLst>
        </pc:spChg>
        <pc:spChg chg="add del mod">
          <ac:chgData name="Sean Feldman" userId="c0f75423fe67f72e" providerId="LiveId" clId="{159819AE-3381-4CD3-ADA4-EC4C3E111DFA}" dt="2019-12-14T07:04:47.234" v="4439"/>
          <ac:spMkLst>
            <pc:docMk/>
            <pc:sldMk cId="1032417279" sldId="610"/>
            <ac:spMk id="10" creationId="{1A6E0C3F-1D5A-42C6-AFB4-005C89214E76}"/>
          </ac:spMkLst>
        </pc:spChg>
        <pc:spChg chg="add mod">
          <ac:chgData name="Sean Feldman" userId="c0f75423fe67f72e" providerId="LiveId" clId="{159819AE-3381-4CD3-ADA4-EC4C3E111DFA}" dt="2019-12-14T07:04:47.236" v="4442"/>
          <ac:spMkLst>
            <pc:docMk/>
            <pc:sldMk cId="1032417279" sldId="610"/>
            <ac:spMk id="11" creationId="{D06ECE54-729F-4ECA-99FC-D797E19A0ECD}"/>
          </ac:spMkLst>
        </pc:spChg>
      </pc:sldChg>
      <pc:sldChg chg="addSp delSp modSp">
        <pc:chgData name="Sean Feldman" userId="c0f75423fe67f72e" providerId="LiveId" clId="{159819AE-3381-4CD3-ADA4-EC4C3E111DFA}" dt="2019-12-14T07:04:47.234" v="4437"/>
        <pc:sldMkLst>
          <pc:docMk/>
          <pc:sldMk cId="1943575527" sldId="611"/>
        </pc:sldMkLst>
        <pc:spChg chg="add del mod">
          <ac:chgData name="Sean Feldman" userId="c0f75423fe67f72e" providerId="LiveId" clId="{159819AE-3381-4CD3-ADA4-EC4C3E111DFA}" dt="2019-12-14T07:00:16.912" v="1298"/>
          <ac:spMkLst>
            <pc:docMk/>
            <pc:sldMk cId="1943575527" sldId="611"/>
            <ac:spMk id="2" creationId="{D6EF2756-9CCB-41E5-8EA8-0FE235654D65}"/>
          </ac:spMkLst>
        </pc:spChg>
        <pc:spChg chg="add del mod">
          <ac:chgData name="Sean Feldman" userId="c0f75423fe67f72e" providerId="LiveId" clId="{159819AE-3381-4CD3-ADA4-EC4C3E111DFA}" dt="2019-12-14T07:02:52.723" v="1739"/>
          <ac:spMkLst>
            <pc:docMk/>
            <pc:sldMk cId="1943575527" sldId="611"/>
            <ac:spMk id="3" creationId="{63B4C4F3-A7DC-4D17-A981-E01D2B6A9267}"/>
          </ac:spMkLst>
        </pc:spChg>
        <pc:spChg chg="add del mod">
          <ac:chgData name="Sean Feldman" userId="c0f75423fe67f72e" providerId="LiveId" clId="{159819AE-3381-4CD3-ADA4-EC4C3E111DFA}" dt="2019-12-14T07:03:20.536" v="2180"/>
          <ac:spMkLst>
            <pc:docMk/>
            <pc:sldMk cId="1943575527" sldId="611"/>
            <ac:spMk id="6" creationId="{10F25118-A74C-481E-881B-B8074BB9F4D1}"/>
          </ac:spMkLst>
        </pc:spChg>
        <pc:spChg chg="add del mod">
          <ac:chgData name="Sean Feldman" userId="c0f75423fe67f72e" providerId="LiveId" clId="{159819AE-3381-4CD3-ADA4-EC4C3E111DFA}" dt="2019-12-14T07:03:41.281" v="2670"/>
          <ac:spMkLst>
            <pc:docMk/>
            <pc:sldMk cId="1943575527" sldId="611"/>
            <ac:spMk id="7" creationId="{A6826DB0-765D-4DEF-950D-20D031E194FB}"/>
          </ac:spMkLst>
        </pc:spChg>
        <pc:spChg chg="add del mod">
          <ac:chgData name="Sean Feldman" userId="c0f75423fe67f72e" providerId="LiveId" clId="{159819AE-3381-4CD3-ADA4-EC4C3E111DFA}" dt="2019-12-14T07:03:48.299" v="3111"/>
          <ac:spMkLst>
            <pc:docMk/>
            <pc:sldMk cId="1943575527" sldId="611"/>
            <ac:spMk id="8" creationId="{B2BFB1F0-7D62-46A1-8A63-2B7FBEB56973}"/>
          </ac:spMkLst>
        </pc:spChg>
        <pc:spChg chg="add del mod">
          <ac:chgData name="Sean Feldman" userId="c0f75423fe67f72e" providerId="LiveId" clId="{159819AE-3381-4CD3-ADA4-EC4C3E111DFA}" dt="2019-12-14T07:03:52.316" v="3552"/>
          <ac:spMkLst>
            <pc:docMk/>
            <pc:sldMk cId="1943575527" sldId="611"/>
            <ac:spMk id="9" creationId="{3B87C76B-BCB7-452D-A43C-E1D8C6A6B585}"/>
          </ac:spMkLst>
        </pc:spChg>
        <pc:spChg chg="add del mod">
          <ac:chgData name="Sean Feldman" userId="c0f75423fe67f72e" providerId="LiveId" clId="{159819AE-3381-4CD3-ADA4-EC4C3E111DFA}" dt="2019-12-14T07:04:12.571" v="3993"/>
          <ac:spMkLst>
            <pc:docMk/>
            <pc:sldMk cId="1943575527" sldId="611"/>
            <ac:spMk id="10" creationId="{97DC50B8-4411-4F98-9F5E-A328DA4275F1}"/>
          </ac:spMkLst>
        </pc:spChg>
        <pc:spChg chg="add del mod">
          <ac:chgData name="Sean Feldman" userId="c0f75423fe67f72e" providerId="LiveId" clId="{159819AE-3381-4CD3-ADA4-EC4C3E111DFA}" dt="2019-12-14T07:04:47.233" v="4434"/>
          <ac:spMkLst>
            <pc:docMk/>
            <pc:sldMk cId="1943575527" sldId="611"/>
            <ac:spMk id="11" creationId="{DC08695F-7DA6-4BEE-89BA-8DBC7239C961}"/>
          </ac:spMkLst>
        </pc:spChg>
        <pc:spChg chg="add mod">
          <ac:chgData name="Sean Feldman" userId="c0f75423fe67f72e" providerId="LiveId" clId="{159819AE-3381-4CD3-ADA4-EC4C3E111DFA}" dt="2019-12-14T07:04:47.234" v="4437"/>
          <ac:spMkLst>
            <pc:docMk/>
            <pc:sldMk cId="1943575527" sldId="611"/>
            <ac:spMk id="12" creationId="{199D4284-72ED-4992-BB65-16D53D3E7582}"/>
          </ac:spMkLst>
        </pc:spChg>
      </pc:sldChg>
      <pc:sldChg chg="addSp delSp modSp">
        <pc:chgData name="Sean Feldman" userId="c0f75423fe67f72e" providerId="LiveId" clId="{159819AE-3381-4CD3-ADA4-EC4C3E111DFA}" dt="2019-12-14T07:04:47.238" v="4447"/>
        <pc:sldMkLst>
          <pc:docMk/>
          <pc:sldMk cId="3381418598" sldId="612"/>
        </pc:sldMkLst>
        <pc:spChg chg="add del mod">
          <ac:chgData name="Sean Feldman" userId="c0f75423fe67f72e" providerId="LiveId" clId="{159819AE-3381-4CD3-ADA4-EC4C3E111DFA}" dt="2019-12-14T07:00:16.916" v="1308"/>
          <ac:spMkLst>
            <pc:docMk/>
            <pc:sldMk cId="3381418598" sldId="612"/>
            <ac:spMk id="2" creationId="{145C0524-DF50-4C49-9020-DADC99758A3F}"/>
          </ac:spMkLst>
        </pc:spChg>
        <pc:spChg chg="add del mod">
          <ac:chgData name="Sean Feldman" userId="c0f75423fe67f72e" providerId="LiveId" clId="{159819AE-3381-4CD3-ADA4-EC4C3E111DFA}" dt="2019-12-14T07:02:52.726" v="1747"/>
          <ac:spMkLst>
            <pc:docMk/>
            <pc:sldMk cId="3381418598" sldId="612"/>
            <ac:spMk id="3" creationId="{B28366AB-0438-4DCC-875C-1D7F1267FE60}"/>
          </ac:spMkLst>
        </pc:spChg>
        <pc:spChg chg="add del mod">
          <ac:chgData name="Sean Feldman" userId="c0f75423fe67f72e" providerId="LiveId" clId="{159819AE-3381-4CD3-ADA4-EC4C3E111DFA}" dt="2019-12-14T07:03:20.539" v="2190"/>
          <ac:spMkLst>
            <pc:docMk/>
            <pc:sldMk cId="3381418598" sldId="612"/>
            <ac:spMk id="5" creationId="{99E0F823-B006-432D-9DAD-3AD5857EF582}"/>
          </ac:spMkLst>
        </pc:spChg>
        <pc:spChg chg="add del mod">
          <ac:chgData name="Sean Feldman" userId="c0f75423fe67f72e" providerId="LiveId" clId="{159819AE-3381-4CD3-ADA4-EC4C3E111DFA}" dt="2019-12-14T07:03:41.285" v="2680"/>
          <ac:spMkLst>
            <pc:docMk/>
            <pc:sldMk cId="3381418598" sldId="612"/>
            <ac:spMk id="6" creationId="{B30F3090-6032-4CAE-B83E-5370317D5ABA}"/>
          </ac:spMkLst>
        </pc:spChg>
        <pc:spChg chg="add del mod">
          <ac:chgData name="Sean Feldman" userId="c0f75423fe67f72e" providerId="LiveId" clId="{159819AE-3381-4CD3-ADA4-EC4C3E111DFA}" dt="2019-12-14T07:03:48.301" v="3119"/>
          <ac:spMkLst>
            <pc:docMk/>
            <pc:sldMk cId="3381418598" sldId="612"/>
            <ac:spMk id="8" creationId="{DE55F5CB-92A7-4ED5-AF30-8737832CFCED}"/>
          </ac:spMkLst>
        </pc:spChg>
        <pc:spChg chg="add del mod">
          <ac:chgData name="Sean Feldman" userId="c0f75423fe67f72e" providerId="LiveId" clId="{159819AE-3381-4CD3-ADA4-EC4C3E111DFA}" dt="2019-12-14T07:03:52.319" v="3562"/>
          <ac:spMkLst>
            <pc:docMk/>
            <pc:sldMk cId="3381418598" sldId="612"/>
            <ac:spMk id="9" creationId="{FD74D773-DB92-4E1C-B191-901DE696EE6D}"/>
          </ac:spMkLst>
        </pc:spChg>
        <pc:spChg chg="add del mod">
          <ac:chgData name="Sean Feldman" userId="c0f75423fe67f72e" providerId="LiveId" clId="{159819AE-3381-4CD3-ADA4-EC4C3E111DFA}" dt="2019-12-14T07:04:12.574" v="4001"/>
          <ac:spMkLst>
            <pc:docMk/>
            <pc:sldMk cId="3381418598" sldId="612"/>
            <ac:spMk id="10" creationId="{07514826-34A5-48F7-B6AB-9207EC5C45AD}"/>
          </ac:spMkLst>
        </pc:spChg>
        <pc:spChg chg="add del mod">
          <ac:chgData name="Sean Feldman" userId="c0f75423fe67f72e" providerId="LiveId" clId="{159819AE-3381-4CD3-ADA4-EC4C3E111DFA}" dt="2019-12-14T07:04:47.237" v="4444"/>
          <ac:spMkLst>
            <pc:docMk/>
            <pc:sldMk cId="3381418598" sldId="612"/>
            <ac:spMk id="11" creationId="{32C879A2-D2EA-4F6A-AA52-8CB7FC0E2A3F}"/>
          </ac:spMkLst>
        </pc:spChg>
        <pc:spChg chg="add mod">
          <ac:chgData name="Sean Feldman" userId="c0f75423fe67f72e" providerId="LiveId" clId="{159819AE-3381-4CD3-ADA4-EC4C3E111DFA}" dt="2019-12-14T07:04:47.238" v="4447"/>
          <ac:spMkLst>
            <pc:docMk/>
            <pc:sldMk cId="3381418598" sldId="612"/>
            <ac:spMk id="12" creationId="{E5D9DA05-E8F2-45B7-AE31-A4220577DF3D}"/>
          </ac:spMkLst>
        </pc:spChg>
      </pc:sldChg>
      <pc:sldChg chg="addSp delSp modSp">
        <pc:chgData name="Sean Feldman" userId="c0f75423fe67f72e" providerId="LiveId" clId="{159819AE-3381-4CD3-ADA4-EC4C3E111DFA}" dt="2019-12-14T07:04:47.240" v="4452"/>
        <pc:sldMkLst>
          <pc:docMk/>
          <pc:sldMk cId="4288280785" sldId="613"/>
        </pc:sldMkLst>
        <pc:spChg chg="add del mod">
          <ac:chgData name="Sean Feldman" userId="c0f75423fe67f72e" providerId="LiveId" clId="{159819AE-3381-4CD3-ADA4-EC4C3E111DFA}" dt="2019-12-14T07:00:16.918" v="1313"/>
          <ac:spMkLst>
            <pc:docMk/>
            <pc:sldMk cId="4288280785" sldId="613"/>
            <ac:spMk id="4" creationId="{26877645-B15A-4C91-A3B9-F575E3519B01}"/>
          </ac:spMkLst>
        </pc:spChg>
        <pc:spChg chg="add del mod">
          <ac:chgData name="Sean Feldman" userId="c0f75423fe67f72e" providerId="LiveId" clId="{159819AE-3381-4CD3-ADA4-EC4C3E111DFA}" dt="2019-12-14T07:02:52.727" v="1751"/>
          <ac:spMkLst>
            <pc:docMk/>
            <pc:sldMk cId="4288280785" sldId="613"/>
            <ac:spMk id="5" creationId="{A2AE6EE8-72B2-4AA9-BD73-6E6ACB053B0F}"/>
          </ac:spMkLst>
        </pc:spChg>
        <pc:spChg chg="add del mod">
          <ac:chgData name="Sean Feldman" userId="c0f75423fe67f72e" providerId="LiveId" clId="{159819AE-3381-4CD3-ADA4-EC4C3E111DFA}" dt="2019-12-14T07:03:20.541" v="2195"/>
          <ac:spMkLst>
            <pc:docMk/>
            <pc:sldMk cId="4288280785" sldId="613"/>
            <ac:spMk id="6" creationId="{0741119D-1212-4CD9-AE08-D1E22CF89E99}"/>
          </ac:spMkLst>
        </pc:spChg>
        <pc:spChg chg="add del mod">
          <ac:chgData name="Sean Feldman" userId="c0f75423fe67f72e" providerId="LiveId" clId="{159819AE-3381-4CD3-ADA4-EC4C3E111DFA}" dt="2019-12-14T07:03:41.287" v="2685"/>
          <ac:spMkLst>
            <pc:docMk/>
            <pc:sldMk cId="4288280785" sldId="613"/>
            <ac:spMk id="7" creationId="{DB5DED5A-2C20-4D22-854A-72299FC6064E}"/>
          </ac:spMkLst>
        </pc:spChg>
        <pc:spChg chg="add del mod">
          <ac:chgData name="Sean Feldman" userId="c0f75423fe67f72e" providerId="LiveId" clId="{159819AE-3381-4CD3-ADA4-EC4C3E111DFA}" dt="2019-12-14T07:03:48.303" v="3123"/>
          <ac:spMkLst>
            <pc:docMk/>
            <pc:sldMk cId="4288280785" sldId="613"/>
            <ac:spMk id="8" creationId="{D8BAD40A-9F8A-4883-A214-3A99B03D227D}"/>
          </ac:spMkLst>
        </pc:spChg>
        <pc:spChg chg="add del mod">
          <ac:chgData name="Sean Feldman" userId="c0f75423fe67f72e" providerId="LiveId" clId="{159819AE-3381-4CD3-ADA4-EC4C3E111DFA}" dt="2019-12-14T07:03:52.321" v="3567"/>
          <ac:spMkLst>
            <pc:docMk/>
            <pc:sldMk cId="4288280785" sldId="613"/>
            <ac:spMk id="9" creationId="{D1944B15-E023-427E-977F-582B15637A50}"/>
          </ac:spMkLst>
        </pc:spChg>
        <pc:spChg chg="add del mod">
          <ac:chgData name="Sean Feldman" userId="c0f75423fe67f72e" providerId="LiveId" clId="{159819AE-3381-4CD3-ADA4-EC4C3E111DFA}" dt="2019-12-14T07:04:12.575" v="4005"/>
          <ac:spMkLst>
            <pc:docMk/>
            <pc:sldMk cId="4288280785" sldId="613"/>
            <ac:spMk id="10" creationId="{A5640F92-F37C-42F1-BE54-6908FF9AB862}"/>
          </ac:spMkLst>
        </pc:spChg>
        <pc:spChg chg="add del mod">
          <ac:chgData name="Sean Feldman" userId="c0f75423fe67f72e" providerId="LiveId" clId="{159819AE-3381-4CD3-ADA4-EC4C3E111DFA}" dt="2019-12-14T07:04:47.239" v="4449"/>
          <ac:spMkLst>
            <pc:docMk/>
            <pc:sldMk cId="4288280785" sldId="613"/>
            <ac:spMk id="11" creationId="{69A70EA1-344E-477F-8142-3361866ECAC8}"/>
          </ac:spMkLst>
        </pc:spChg>
        <pc:spChg chg="add mod">
          <ac:chgData name="Sean Feldman" userId="c0f75423fe67f72e" providerId="LiveId" clId="{159819AE-3381-4CD3-ADA4-EC4C3E111DFA}" dt="2019-12-14T07:04:47.240" v="4452"/>
          <ac:spMkLst>
            <pc:docMk/>
            <pc:sldMk cId="4288280785" sldId="613"/>
            <ac:spMk id="12" creationId="{40748A67-59BC-475F-890C-766E1310AA0A}"/>
          </ac:spMkLst>
        </pc:spChg>
      </pc:sldChg>
      <pc:sldChg chg="addSp delSp modSp">
        <pc:chgData name="Sean Feldman" userId="c0f75423fe67f72e" providerId="LiveId" clId="{159819AE-3381-4CD3-ADA4-EC4C3E111DFA}" dt="2019-12-14T07:04:47.248" v="4472"/>
        <pc:sldMkLst>
          <pc:docMk/>
          <pc:sldMk cId="1736707048" sldId="614"/>
        </pc:sldMkLst>
        <pc:spChg chg="add del mod">
          <ac:chgData name="Sean Feldman" userId="c0f75423fe67f72e" providerId="LiveId" clId="{159819AE-3381-4CD3-ADA4-EC4C3E111DFA}" dt="2019-12-14T07:00:16.925" v="1333"/>
          <ac:spMkLst>
            <pc:docMk/>
            <pc:sldMk cId="1736707048" sldId="614"/>
            <ac:spMk id="2" creationId="{DA058FE7-6F4C-4B16-AC77-98EED8877000}"/>
          </ac:spMkLst>
        </pc:spChg>
        <pc:spChg chg="add del mod">
          <ac:chgData name="Sean Feldman" userId="c0f75423fe67f72e" providerId="LiveId" clId="{159819AE-3381-4CD3-ADA4-EC4C3E111DFA}" dt="2019-12-14T07:02:52.732" v="1767"/>
          <ac:spMkLst>
            <pc:docMk/>
            <pc:sldMk cId="1736707048" sldId="614"/>
            <ac:spMk id="3" creationId="{3D46FDCE-5CCD-4A48-963E-7245C9546F16}"/>
          </ac:spMkLst>
        </pc:spChg>
        <pc:spChg chg="add del mod">
          <ac:chgData name="Sean Feldman" userId="c0f75423fe67f72e" providerId="LiveId" clId="{159819AE-3381-4CD3-ADA4-EC4C3E111DFA}" dt="2019-12-14T07:03:20.550" v="2215"/>
          <ac:spMkLst>
            <pc:docMk/>
            <pc:sldMk cId="1736707048" sldId="614"/>
            <ac:spMk id="5" creationId="{D79B368B-2B68-40B9-860A-E35CFBEC29A4}"/>
          </ac:spMkLst>
        </pc:spChg>
        <pc:spChg chg="add del mod">
          <ac:chgData name="Sean Feldman" userId="c0f75423fe67f72e" providerId="LiveId" clId="{159819AE-3381-4CD3-ADA4-EC4C3E111DFA}" dt="2019-12-14T07:03:41.294" v="2705"/>
          <ac:spMkLst>
            <pc:docMk/>
            <pc:sldMk cId="1736707048" sldId="614"/>
            <ac:spMk id="6" creationId="{2897ADBF-4326-440E-8357-52CFA5A3D3D2}"/>
          </ac:spMkLst>
        </pc:spChg>
        <pc:spChg chg="add del mod">
          <ac:chgData name="Sean Feldman" userId="c0f75423fe67f72e" providerId="LiveId" clId="{159819AE-3381-4CD3-ADA4-EC4C3E111DFA}" dt="2019-12-14T07:03:48.308" v="3139"/>
          <ac:spMkLst>
            <pc:docMk/>
            <pc:sldMk cId="1736707048" sldId="614"/>
            <ac:spMk id="7" creationId="{0FAE92A8-FE95-4854-8829-AEBBD2E1FD5B}"/>
          </ac:spMkLst>
        </pc:spChg>
        <pc:spChg chg="add del mod">
          <ac:chgData name="Sean Feldman" userId="c0f75423fe67f72e" providerId="LiveId" clId="{159819AE-3381-4CD3-ADA4-EC4C3E111DFA}" dt="2019-12-14T07:03:52.329" v="3587"/>
          <ac:spMkLst>
            <pc:docMk/>
            <pc:sldMk cId="1736707048" sldId="614"/>
            <ac:spMk id="8" creationId="{0DAB4D7D-E72B-4D68-A0C5-A5D288204B46}"/>
          </ac:spMkLst>
        </pc:spChg>
        <pc:spChg chg="add del mod">
          <ac:chgData name="Sean Feldman" userId="c0f75423fe67f72e" providerId="LiveId" clId="{159819AE-3381-4CD3-ADA4-EC4C3E111DFA}" dt="2019-12-14T07:04:12.581" v="4021"/>
          <ac:spMkLst>
            <pc:docMk/>
            <pc:sldMk cId="1736707048" sldId="614"/>
            <ac:spMk id="9" creationId="{C421EB1D-43C0-4C12-B4AD-93EC120FEEBB}"/>
          </ac:spMkLst>
        </pc:spChg>
        <pc:spChg chg="add del mod">
          <ac:chgData name="Sean Feldman" userId="c0f75423fe67f72e" providerId="LiveId" clId="{159819AE-3381-4CD3-ADA4-EC4C3E111DFA}" dt="2019-12-14T07:04:47.246" v="4469"/>
          <ac:spMkLst>
            <pc:docMk/>
            <pc:sldMk cId="1736707048" sldId="614"/>
            <ac:spMk id="10" creationId="{64B562AD-C1CD-4E9E-936E-101D50CC8B97}"/>
          </ac:spMkLst>
        </pc:spChg>
        <pc:spChg chg="add mod">
          <ac:chgData name="Sean Feldman" userId="c0f75423fe67f72e" providerId="LiveId" clId="{159819AE-3381-4CD3-ADA4-EC4C3E111DFA}" dt="2019-12-14T07:04:47.248" v="4472"/>
          <ac:spMkLst>
            <pc:docMk/>
            <pc:sldMk cId="1736707048" sldId="614"/>
            <ac:spMk id="11" creationId="{2943ECE7-DA03-402D-A085-C64CA4A8ED5F}"/>
          </ac:spMkLst>
        </pc:spChg>
      </pc:sldChg>
      <pc:sldChg chg="addSp delSp modSp">
        <pc:chgData name="Sean Feldman" userId="c0f75423fe67f72e" providerId="LiveId" clId="{159819AE-3381-4CD3-ADA4-EC4C3E111DFA}" dt="2019-12-14T07:04:47.251" v="4482"/>
        <pc:sldMkLst>
          <pc:docMk/>
          <pc:sldMk cId="3073822873" sldId="615"/>
        </pc:sldMkLst>
        <pc:spChg chg="add del mod">
          <ac:chgData name="Sean Feldman" userId="c0f75423fe67f72e" providerId="LiveId" clId="{159819AE-3381-4CD3-ADA4-EC4C3E111DFA}" dt="2019-12-14T07:00:16.929" v="1343"/>
          <ac:spMkLst>
            <pc:docMk/>
            <pc:sldMk cId="3073822873" sldId="615"/>
            <ac:spMk id="2" creationId="{F4A5BDAF-6146-4CAA-B6D9-8CDE96FCA8BA}"/>
          </ac:spMkLst>
        </pc:spChg>
        <pc:spChg chg="add del mod">
          <ac:chgData name="Sean Feldman" userId="c0f75423fe67f72e" providerId="LiveId" clId="{159819AE-3381-4CD3-ADA4-EC4C3E111DFA}" dt="2019-12-14T07:02:52.735" v="1775"/>
          <ac:spMkLst>
            <pc:docMk/>
            <pc:sldMk cId="3073822873" sldId="615"/>
            <ac:spMk id="3" creationId="{40A558F0-DE87-4B6F-B67F-94C0AD0A9DD1}"/>
          </ac:spMkLst>
        </pc:spChg>
        <pc:spChg chg="add del mod">
          <ac:chgData name="Sean Feldman" userId="c0f75423fe67f72e" providerId="LiveId" clId="{159819AE-3381-4CD3-ADA4-EC4C3E111DFA}" dt="2019-12-14T07:03:20.554" v="2225"/>
          <ac:spMkLst>
            <pc:docMk/>
            <pc:sldMk cId="3073822873" sldId="615"/>
            <ac:spMk id="5" creationId="{827BBF42-893F-40EA-A3E3-8519997320CF}"/>
          </ac:spMkLst>
        </pc:spChg>
        <pc:spChg chg="add del mod">
          <ac:chgData name="Sean Feldman" userId="c0f75423fe67f72e" providerId="LiveId" clId="{159819AE-3381-4CD3-ADA4-EC4C3E111DFA}" dt="2019-12-14T07:03:41.298" v="2715"/>
          <ac:spMkLst>
            <pc:docMk/>
            <pc:sldMk cId="3073822873" sldId="615"/>
            <ac:spMk id="6" creationId="{3D155A15-2D10-4A33-B7B1-AB6D244E7453}"/>
          </ac:spMkLst>
        </pc:spChg>
        <pc:spChg chg="add del mod">
          <ac:chgData name="Sean Feldman" userId="c0f75423fe67f72e" providerId="LiveId" clId="{159819AE-3381-4CD3-ADA4-EC4C3E111DFA}" dt="2019-12-14T07:03:48.311" v="3147"/>
          <ac:spMkLst>
            <pc:docMk/>
            <pc:sldMk cId="3073822873" sldId="615"/>
            <ac:spMk id="7" creationId="{8A7740B4-992B-4841-AA8F-44F97C22EDA2}"/>
          </ac:spMkLst>
        </pc:spChg>
        <pc:spChg chg="add del mod">
          <ac:chgData name="Sean Feldman" userId="c0f75423fe67f72e" providerId="LiveId" clId="{159819AE-3381-4CD3-ADA4-EC4C3E111DFA}" dt="2019-12-14T07:03:52.333" v="3597"/>
          <ac:spMkLst>
            <pc:docMk/>
            <pc:sldMk cId="3073822873" sldId="615"/>
            <ac:spMk id="8" creationId="{17D36564-EF4B-4388-A4E8-D1DE029FBBD0}"/>
          </ac:spMkLst>
        </pc:spChg>
        <pc:spChg chg="add del mod">
          <ac:chgData name="Sean Feldman" userId="c0f75423fe67f72e" providerId="LiveId" clId="{159819AE-3381-4CD3-ADA4-EC4C3E111DFA}" dt="2019-12-14T07:04:12.584" v="4029"/>
          <ac:spMkLst>
            <pc:docMk/>
            <pc:sldMk cId="3073822873" sldId="615"/>
            <ac:spMk id="9" creationId="{3DCB35C4-56D9-4525-AEAD-D7F9FC45046F}"/>
          </ac:spMkLst>
        </pc:spChg>
        <pc:spChg chg="add del mod">
          <ac:chgData name="Sean Feldman" userId="c0f75423fe67f72e" providerId="LiveId" clId="{159819AE-3381-4CD3-ADA4-EC4C3E111DFA}" dt="2019-12-14T07:04:47.250" v="4479"/>
          <ac:spMkLst>
            <pc:docMk/>
            <pc:sldMk cId="3073822873" sldId="615"/>
            <ac:spMk id="10" creationId="{E316A4E1-87F0-4CDA-8CDD-B305D884997F}"/>
          </ac:spMkLst>
        </pc:spChg>
        <pc:spChg chg="add mod">
          <ac:chgData name="Sean Feldman" userId="c0f75423fe67f72e" providerId="LiveId" clId="{159819AE-3381-4CD3-ADA4-EC4C3E111DFA}" dt="2019-12-14T07:04:47.251" v="4482"/>
          <ac:spMkLst>
            <pc:docMk/>
            <pc:sldMk cId="3073822873" sldId="615"/>
            <ac:spMk id="11" creationId="{5B8BCDD6-FD2F-48F7-ACDB-9E6916892AF0}"/>
          </ac:spMkLst>
        </pc:spChg>
      </pc:sldChg>
      <pc:sldChg chg="addSp delSp modSp">
        <pc:chgData name="Sean Feldman" userId="c0f75423fe67f72e" providerId="LiveId" clId="{159819AE-3381-4CD3-ADA4-EC4C3E111DFA}" dt="2019-12-14T07:04:47.261" v="4507"/>
        <pc:sldMkLst>
          <pc:docMk/>
          <pc:sldMk cId="1308262402" sldId="616"/>
        </pc:sldMkLst>
        <pc:spChg chg="add del mod">
          <ac:chgData name="Sean Feldman" userId="c0f75423fe67f72e" providerId="LiveId" clId="{159819AE-3381-4CD3-ADA4-EC4C3E111DFA}" dt="2019-12-14T07:00:16.938" v="1368"/>
          <ac:spMkLst>
            <pc:docMk/>
            <pc:sldMk cId="1308262402" sldId="616"/>
            <ac:spMk id="3" creationId="{06E879DF-34FC-4495-84D9-0A82E9AE48EF}"/>
          </ac:spMkLst>
        </pc:spChg>
        <pc:spChg chg="add del mod">
          <ac:chgData name="Sean Feldman" userId="c0f75423fe67f72e" providerId="LiveId" clId="{159819AE-3381-4CD3-ADA4-EC4C3E111DFA}" dt="2019-12-14T07:02:52.741" v="1795"/>
          <ac:spMkLst>
            <pc:docMk/>
            <pc:sldMk cId="1308262402" sldId="616"/>
            <ac:spMk id="4" creationId="{EA72CB90-7E42-43B3-A2E7-AB1DFF9FFEB9}"/>
          </ac:spMkLst>
        </pc:spChg>
        <pc:spChg chg="add del mod">
          <ac:chgData name="Sean Feldman" userId="c0f75423fe67f72e" providerId="LiveId" clId="{159819AE-3381-4CD3-ADA4-EC4C3E111DFA}" dt="2019-12-14T07:03:20.564" v="2250"/>
          <ac:spMkLst>
            <pc:docMk/>
            <pc:sldMk cId="1308262402" sldId="616"/>
            <ac:spMk id="5" creationId="{BC62BCC1-354A-43A1-ADA1-EB32CF5E27DE}"/>
          </ac:spMkLst>
        </pc:spChg>
        <pc:spChg chg="add del mod">
          <ac:chgData name="Sean Feldman" userId="c0f75423fe67f72e" providerId="LiveId" clId="{159819AE-3381-4CD3-ADA4-EC4C3E111DFA}" dt="2019-12-14T07:03:41.308" v="2740"/>
          <ac:spMkLst>
            <pc:docMk/>
            <pc:sldMk cId="1308262402" sldId="616"/>
            <ac:spMk id="6" creationId="{3D79E515-9E03-4FA1-AD38-4C570DFE4D79}"/>
          </ac:spMkLst>
        </pc:spChg>
        <pc:spChg chg="add del mod">
          <ac:chgData name="Sean Feldman" userId="c0f75423fe67f72e" providerId="LiveId" clId="{159819AE-3381-4CD3-ADA4-EC4C3E111DFA}" dt="2019-12-14T07:03:48.318" v="3167"/>
          <ac:spMkLst>
            <pc:docMk/>
            <pc:sldMk cId="1308262402" sldId="616"/>
            <ac:spMk id="7" creationId="{C16FB259-239C-49C5-AB15-B519AF0ED1C6}"/>
          </ac:spMkLst>
        </pc:spChg>
        <pc:spChg chg="add del mod">
          <ac:chgData name="Sean Feldman" userId="c0f75423fe67f72e" providerId="LiveId" clId="{159819AE-3381-4CD3-ADA4-EC4C3E111DFA}" dt="2019-12-14T07:03:52.342" v="3622"/>
          <ac:spMkLst>
            <pc:docMk/>
            <pc:sldMk cId="1308262402" sldId="616"/>
            <ac:spMk id="8" creationId="{CE92E147-AE99-4352-8E22-783E7648CD5A}"/>
          </ac:spMkLst>
        </pc:spChg>
        <pc:spChg chg="add del mod">
          <ac:chgData name="Sean Feldman" userId="c0f75423fe67f72e" providerId="LiveId" clId="{159819AE-3381-4CD3-ADA4-EC4C3E111DFA}" dt="2019-12-14T07:04:12.591" v="4049"/>
          <ac:spMkLst>
            <pc:docMk/>
            <pc:sldMk cId="1308262402" sldId="616"/>
            <ac:spMk id="9" creationId="{1565E6E6-5098-4580-A7FA-577DF7F4CF2D}"/>
          </ac:spMkLst>
        </pc:spChg>
        <pc:spChg chg="add del mod">
          <ac:chgData name="Sean Feldman" userId="c0f75423fe67f72e" providerId="LiveId" clId="{159819AE-3381-4CD3-ADA4-EC4C3E111DFA}" dt="2019-12-14T07:04:47.260" v="4504"/>
          <ac:spMkLst>
            <pc:docMk/>
            <pc:sldMk cId="1308262402" sldId="616"/>
            <ac:spMk id="10" creationId="{2C9F5283-2446-4DB4-A722-C28B242EFD11}"/>
          </ac:spMkLst>
        </pc:spChg>
        <pc:spChg chg="add mod">
          <ac:chgData name="Sean Feldman" userId="c0f75423fe67f72e" providerId="LiveId" clId="{159819AE-3381-4CD3-ADA4-EC4C3E111DFA}" dt="2019-12-14T07:04:47.261" v="4507"/>
          <ac:spMkLst>
            <pc:docMk/>
            <pc:sldMk cId="1308262402" sldId="616"/>
            <ac:spMk id="11" creationId="{B2DE8199-C0CC-4143-925E-18B05B58AE96}"/>
          </ac:spMkLst>
        </pc:spChg>
      </pc:sldChg>
      <pc:sldChg chg="addSp delSp modSp">
        <pc:chgData name="Sean Feldman" userId="c0f75423fe67f72e" providerId="LiveId" clId="{159819AE-3381-4CD3-ADA4-EC4C3E111DFA}" dt="2019-12-14T07:04:47.265" v="4517"/>
        <pc:sldMkLst>
          <pc:docMk/>
          <pc:sldMk cId="86717298" sldId="617"/>
        </pc:sldMkLst>
        <pc:spChg chg="add del mod">
          <ac:chgData name="Sean Feldman" userId="c0f75423fe67f72e" providerId="LiveId" clId="{159819AE-3381-4CD3-ADA4-EC4C3E111DFA}" dt="2019-12-14T07:00:16.942" v="1378"/>
          <ac:spMkLst>
            <pc:docMk/>
            <pc:sldMk cId="86717298" sldId="617"/>
            <ac:spMk id="4" creationId="{575CE7FB-F07C-4EB4-B952-D2CBF1902435}"/>
          </ac:spMkLst>
        </pc:spChg>
        <pc:spChg chg="add del mod">
          <ac:chgData name="Sean Feldman" userId="c0f75423fe67f72e" providerId="LiveId" clId="{159819AE-3381-4CD3-ADA4-EC4C3E111DFA}" dt="2019-12-14T07:02:52.744" v="1803"/>
          <ac:spMkLst>
            <pc:docMk/>
            <pc:sldMk cId="86717298" sldId="617"/>
            <ac:spMk id="5" creationId="{F6CD2678-A53C-4E41-A01F-0B22D46DFA05}"/>
          </ac:spMkLst>
        </pc:spChg>
        <pc:spChg chg="add del mod">
          <ac:chgData name="Sean Feldman" userId="c0f75423fe67f72e" providerId="LiveId" clId="{159819AE-3381-4CD3-ADA4-EC4C3E111DFA}" dt="2019-12-14T07:03:20.568" v="2260"/>
          <ac:spMkLst>
            <pc:docMk/>
            <pc:sldMk cId="86717298" sldId="617"/>
            <ac:spMk id="6" creationId="{D16D21C1-9E06-4F85-B7FB-8C3DFD8950DB}"/>
          </ac:spMkLst>
        </pc:spChg>
        <pc:spChg chg="add del mod">
          <ac:chgData name="Sean Feldman" userId="c0f75423fe67f72e" providerId="LiveId" clId="{159819AE-3381-4CD3-ADA4-EC4C3E111DFA}" dt="2019-12-14T07:03:41.311" v="2750"/>
          <ac:spMkLst>
            <pc:docMk/>
            <pc:sldMk cId="86717298" sldId="617"/>
            <ac:spMk id="7" creationId="{AF54AF2A-4AB2-4F3B-BEF9-70EB38C41DED}"/>
          </ac:spMkLst>
        </pc:spChg>
        <pc:spChg chg="add del mod">
          <ac:chgData name="Sean Feldman" userId="c0f75423fe67f72e" providerId="LiveId" clId="{159819AE-3381-4CD3-ADA4-EC4C3E111DFA}" dt="2019-12-14T07:03:48.320" v="3175"/>
          <ac:spMkLst>
            <pc:docMk/>
            <pc:sldMk cId="86717298" sldId="617"/>
            <ac:spMk id="8" creationId="{468EDD11-2147-4D79-9CC6-0050B8442B37}"/>
          </ac:spMkLst>
        </pc:spChg>
        <pc:spChg chg="add del mod">
          <ac:chgData name="Sean Feldman" userId="c0f75423fe67f72e" providerId="LiveId" clId="{159819AE-3381-4CD3-ADA4-EC4C3E111DFA}" dt="2019-12-14T07:03:52.346" v="3632"/>
          <ac:spMkLst>
            <pc:docMk/>
            <pc:sldMk cId="86717298" sldId="617"/>
            <ac:spMk id="9" creationId="{FE46EAF9-635D-4CF8-8457-71146C31FBC8}"/>
          </ac:spMkLst>
        </pc:spChg>
        <pc:spChg chg="add del mod">
          <ac:chgData name="Sean Feldman" userId="c0f75423fe67f72e" providerId="LiveId" clId="{159819AE-3381-4CD3-ADA4-EC4C3E111DFA}" dt="2019-12-14T07:04:12.594" v="4057"/>
          <ac:spMkLst>
            <pc:docMk/>
            <pc:sldMk cId="86717298" sldId="617"/>
            <ac:spMk id="10" creationId="{C018F20F-8B61-4DE7-800B-DC341A8CC9BC}"/>
          </ac:spMkLst>
        </pc:spChg>
        <pc:spChg chg="add del mod">
          <ac:chgData name="Sean Feldman" userId="c0f75423fe67f72e" providerId="LiveId" clId="{159819AE-3381-4CD3-ADA4-EC4C3E111DFA}" dt="2019-12-14T07:04:47.263" v="4514"/>
          <ac:spMkLst>
            <pc:docMk/>
            <pc:sldMk cId="86717298" sldId="617"/>
            <ac:spMk id="11" creationId="{4C34EBD6-84A9-4094-999C-C6BBCD43B90D}"/>
          </ac:spMkLst>
        </pc:spChg>
        <pc:spChg chg="add mod">
          <ac:chgData name="Sean Feldman" userId="c0f75423fe67f72e" providerId="LiveId" clId="{159819AE-3381-4CD3-ADA4-EC4C3E111DFA}" dt="2019-12-14T07:04:47.265" v="4517"/>
          <ac:spMkLst>
            <pc:docMk/>
            <pc:sldMk cId="86717298" sldId="617"/>
            <ac:spMk id="12" creationId="{B7088F95-EC02-45ED-86D0-2FE70A0D13FA}"/>
          </ac:spMkLst>
        </pc:spChg>
      </pc:sldChg>
      <pc:sldChg chg="addSp modSp add del">
        <pc:chgData name="Sean Feldman" userId="c0f75423fe67f72e" providerId="LiveId" clId="{159819AE-3381-4CD3-ADA4-EC4C3E111DFA}" dt="2019-12-14T00:45:48.942" v="855" actId="47"/>
        <pc:sldMkLst>
          <pc:docMk/>
          <pc:sldMk cId="3227944993" sldId="618"/>
        </pc:sldMkLst>
        <pc:spChg chg="add mod">
          <ac:chgData name="Sean Feldman" userId="c0f75423fe67f72e" providerId="LiveId" clId="{159819AE-3381-4CD3-ADA4-EC4C3E111DFA}" dt="2019-12-13T14:08:29.252" v="262"/>
          <ac:spMkLst>
            <pc:docMk/>
            <pc:sldMk cId="3227944993" sldId="618"/>
            <ac:spMk id="2" creationId="{24EDA3B1-31C0-4DFD-93B9-79BC20EE6963}"/>
          </ac:spMkLst>
        </pc:spChg>
      </pc:sldChg>
      <pc:sldChg chg="addSp delSp modSp add modAnim">
        <pc:chgData name="Sean Feldman" userId="c0f75423fe67f72e" providerId="LiveId" clId="{159819AE-3381-4CD3-ADA4-EC4C3E111DFA}" dt="2019-12-14T07:04:47.308" v="4627"/>
        <pc:sldMkLst>
          <pc:docMk/>
          <pc:sldMk cId="1431120483" sldId="619"/>
        </pc:sldMkLst>
        <pc:spChg chg="del">
          <ac:chgData name="Sean Feldman" userId="c0f75423fe67f72e" providerId="LiveId" clId="{159819AE-3381-4CD3-ADA4-EC4C3E111DFA}" dt="2019-12-13T23:52:19.496" v="307"/>
          <ac:spMkLst>
            <pc:docMk/>
            <pc:sldMk cId="1431120483" sldId="619"/>
            <ac:spMk id="2" creationId="{EA201E6D-8901-421A-9827-F58668A3808D}"/>
          </ac:spMkLst>
        </pc:spChg>
        <pc:spChg chg="del">
          <ac:chgData name="Sean Feldman" userId="c0f75423fe67f72e" providerId="LiveId" clId="{159819AE-3381-4CD3-ADA4-EC4C3E111DFA}" dt="2019-12-13T23:52:19.496" v="307"/>
          <ac:spMkLst>
            <pc:docMk/>
            <pc:sldMk cId="1431120483" sldId="619"/>
            <ac:spMk id="3" creationId="{BE452A0C-7413-40F6-8367-0C73AE50E63A}"/>
          </ac:spMkLst>
        </pc:spChg>
        <pc:spChg chg="add mod">
          <ac:chgData name="Sean Feldman" userId="c0f75423fe67f72e" providerId="LiveId" clId="{159819AE-3381-4CD3-ADA4-EC4C3E111DFA}" dt="2019-12-14T00:05:07.695" v="553" actId="20577"/>
          <ac:spMkLst>
            <pc:docMk/>
            <pc:sldMk cId="1431120483" sldId="619"/>
            <ac:spMk id="4" creationId="{7F553069-EBB4-4F98-B0BC-678F31962591}"/>
          </ac:spMkLst>
        </pc:spChg>
        <pc:spChg chg="add mod">
          <ac:chgData name="Sean Feldman" userId="c0f75423fe67f72e" providerId="LiveId" clId="{159819AE-3381-4CD3-ADA4-EC4C3E111DFA}" dt="2019-12-13T23:58:59.816" v="441" actId="1076"/>
          <ac:spMkLst>
            <pc:docMk/>
            <pc:sldMk cId="1431120483" sldId="619"/>
            <ac:spMk id="5" creationId="{65BD2F3A-7B11-4AB3-AB44-38490804B4EB}"/>
          </ac:spMkLst>
        </pc:spChg>
        <pc:spChg chg="add mod ord">
          <ac:chgData name="Sean Feldman" userId="c0f75423fe67f72e" providerId="LiveId" clId="{159819AE-3381-4CD3-ADA4-EC4C3E111DFA}" dt="2019-12-13T23:58:59.816" v="441" actId="1076"/>
          <ac:spMkLst>
            <pc:docMk/>
            <pc:sldMk cId="1431120483" sldId="619"/>
            <ac:spMk id="6" creationId="{456CB920-6641-4521-8986-5328B2101E33}"/>
          </ac:spMkLst>
        </pc:spChg>
        <pc:spChg chg="add del mod">
          <ac:chgData name="Sean Feldman" userId="c0f75423fe67f72e" providerId="LiveId" clId="{159819AE-3381-4CD3-ADA4-EC4C3E111DFA}" dt="2019-12-14T00:01:42.879" v="458" actId="478"/>
          <ac:spMkLst>
            <pc:docMk/>
            <pc:sldMk cId="1431120483" sldId="619"/>
            <ac:spMk id="7" creationId="{1D9C9405-C83B-4F91-9ECC-73E9867A7C66}"/>
          </ac:spMkLst>
        </pc:spChg>
        <pc:spChg chg="add mod">
          <ac:chgData name="Sean Feldman" userId="c0f75423fe67f72e" providerId="LiveId" clId="{159819AE-3381-4CD3-ADA4-EC4C3E111DFA}" dt="2019-12-13T23:58:59.816" v="441" actId="1076"/>
          <ac:spMkLst>
            <pc:docMk/>
            <pc:sldMk cId="1431120483" sldId="619"/>
            <ac:spMk id="8" creationId="{5FEB7ACE-29C8-4693-A50B-D92800C487CD}"/>
          </ac:spMkLst>
        </pc:spChg>
        <pc:spChg chg="add mod">
          <ac:chgData name="Sean Feldman" userId="c0f75423fe67f72e" providerId="LiveId" clId="{159819AE-3381-4CD3-ADA4-EC4C3E111DFA}" dt="2019-12-13T23:58:59.816" v="441" actId="1076"/>
          <ac:spMkLst>
            <pc:docMk/>
            <pc:sldMk cId="1431120483" sldId="619"/>
            <ac:spMk id="9" creationId="{5233F902-5438-465A-B532-140F777B3DC6}"/>
          </ac:spMkLst>
        </pc:spChg>
        <pc:spChg chg="add del mod">
          <ac:chgData name="Sean Feldman" userId="c0f75423fe67f72e" providerId="LiveId" clId="{159819AE-3381-4CD3-ADA4-EC4C3E111DFA}" dt="2019-12-13T23:57:46.065" v="436" actId="478"/>
          <ac:spMkLst>
            <pc:docMk/>
            <pc:sldMk cId="1431120483" sldId="619"/>
            <ac:spMk id="10" creationId="{07397C01-EA9E-4ECE-A37A-0AE55C48D2D3}"/>
          </ac:spMkLst>
        </pc:spChg>
        <pc:spChg chg="add mod">
          <ac:chgData name="Sean Feldman" userId="c0f75423fe67f72e" providerId="LiveId" clId="{159819AE-3381-4CD3-ADA4-EC4C3E111DFA}" dt="2019-12-14T00:06:34.608" v="578" actId="207"/>
          <ac:spMkLst>
            <pc:docMk/>
            <pc:sldMk cId="1431120483" sldId="619"/>
            <ac:spMk id="11" creationId="{FE800659-985F-4333-A58D-612D62C959C6}"/>
          </ac:spMkLst>
        </pc:spChg>
        <pc:spChg chg="add del mod">
          <ac:chgData name="Sean Feldman" userId="c0f75423fe67f72e" providerId="LiveId" clId="{159819AE-3381-4CD3-ADA4-EC4C3E111DFA}" dt="2019-12-14T07:00:16.986" v="1488"/>
          <ac:spMkLst>
            <pc:docMk/>
            <pc:sldMk cId="1431120483" sldId="619"/>
            <ac:spMk id="12" creationId="{4493E46F-DF77-4234-A56C-988765DD8FA0}"/>
          </ac:spMkLst>
        </pc:spChg>
        <pc:spChg chg="add del mod">
          <ac:chgData name="Sean Feldman" userId="c0f75423fe67f72e" providerId="LiveId" clId="{159819AE-3381-4CD3-ADA4-EC4C3E111DFA}" dt="2019-12-14T07:02:52.772" v="1891"/>
          <ac:spMkLst>
            <pc:docMk/>
            <pc:sldMk cId="1431120483" sldId="619"/>
            <ac:spMk id="13" creationId="{AA361E18-D0D0-4F0C-9A21-3FC06108AD70}"/>
          </ac:spMkLst>
        </pc:spChg>
        <pc:spChg chg="add del mod">
          <ac:chgData name="Sean Feldman" userId="c0f75423fe67f72e" providerId="LiveId" clId="{159819AE-3381-4CD3-ADA4-EC4C3E111DFA}" dt="2019-12-14T07:03:20.610" v="2370"/>
          <ac:spMkLst>
            <pc:docMk/>
            <pc:sldMk cId="1431120483" sldId="619"/>
            <ac:spMk id="14" creationId="{94AF878A-05F2-4F6B-BB02-B7F59C25A0C5}"/>
          </ac:spMkLst>
        </pc:spChg>
        <pc:spChg chg="add del mod">
          <ac:chgData name="Sean Feldman" userId="c0f75423fe67f72e" providerId="LiveId" clId="{159819AE-3381-4CD3-ADA4-EC4C3E111DFA}" dt="2019-12-14T07:03:41.352" v="2860"/>
          <ac:spMkLst>
            <pc:docMk/>
            <pc:sldMk cId="1431120483" sldId="619"/>
            <ac:spMk id="15" creationId="{D1E7FDE2-28E3-4122-986C-8E395DB83007}"/>
          </ac:spMkLst>
        </pc:spChg>
        <pc:spChg chg="add del mod">
          <ac:chgData name="Sean Feldman" userId="c0f75423fe67f72e" providerId="LiveId" clId="{159819AE-3381-4CD3-ADA4-EC4C3E111DFA}" dt="2019-12-14T07:03:48.351" v="3263"/>
          <ac:spMkLst>
            <pc:docMk/>
            <pc:sldMk cId="1431120483" sldId="619"/>
            <ac:spMk id="16" creationId="{CBA7C199-11EB-4D36-9489-C7954229D809}"/>
          </ac:spMkLst>
        </pc:spChg>
        <pc:spChg chg="add del mod">
          <ac:chgData name="Sean Feldman" userId="c0f75423fe67f72e" providerId="LiveId" clId="{159819AE-3381-4CD3-ADA4-EC4C3E111DFA}" dt="2019-12-14T07:03:52.388" v="3742"/>
          <ac:spMkLst>
            <pc:docMk/>
            <pc:sldMk cId="1431120483" sldId="619"/>
            <ac:spMk id="17" creationId="{25D48D00-1145-4427-A049-9B7626353696}"/>
          </ac:spMkLst>
        </pc:spChg>
        <pc:spChg chg="add del mod">
          <ac:chgData name="Sean Feldman" userId="c0f75423fe67f72e" providerId="LiveId" clId="{159819AE-3381-4CD3-ADA4-EC4C3E111DFA}" dt="2019-12-14T07:04:12.625" v="4145"/>
          <ac:spMkLst>
            <pc:docMk/>
            <pc:sldMk cId="1431120483" sldId="619"/>
            <ac:spMk id="18" creationId="{E812D14D-027D-4234-BD48-8A514C131F0D}"/>
          </ac:spMkLst>
        </pc:spChg>
        <pc:spChg chg="add del mod">
          <ac:chgData name="Sean Feldman" userId="c0f75423fe67f72e" providerId="LiveId" clId="{159819AE-3381-4CD3-ADA4-EC4C3E111DFA}" dt="2019-12-14T07:04:47.307" v="4624"/>
          <ac:spMkLst>
            <pc:docMk/>
            <pc:sldMk cId="1431120483" sldId="619"/>
            <ac:spMk id="19" creationId="{0E0880BD-C6B5-4D59-A591-FCB64D92DA62}"/>
          </ac:spMkLst>
        </pc:spChg>
        <pc:spChg chg="add mod">
          <ac:chgData name="Sean Feldman" userId="c0f75423fe67f72e" providerId="LiveId" clId="{159819AE-3381-4CD3-ADA4-EC4C3E111DFA}" dt="2019-12-14T07:04:47.308" v="4627"/>
          <ac:spMkLst>
            <pc:docMk/>
            <pc:sldMk cId="1431120483" sldId="619"/>
            <ac:spMk id="20" creationId="{223A91AC-681E-4A2A-BA83-4012C9490777}"/>
          </ac:spMkLst>
        </pc:spChg>
      </pc:sldChg>
      <pc:sldChg chg="addSp delSp modSp add modTransition modAnim">
        <pc:chgData name="Sean Feldman" userId="c0f75423fe67f72e" providerId="LiveId" clId="{159819AE-3381-4CD3-ADA4-EC4C3E111DFA}" dt="2019-12-14T07:04:47.310" v="4632"/>
        <pc:sldMkLst>
          <pc:docMk/>
          <pc:sldMk cId="274492075" sldId="620"/>
        </pc:sldMkLst>
        <pc:spChg chg="add del mod">
          <ac:chgData name="Sean Feldman" userId="c0f75423fe67f72e" providerId="LiveId" clId="{159819AE-3381-4CD3-ADA4-EC4C3E111DFA}" dt="2019-12-14T07:00:16.988" v="1493"/>
          <ac:spMkLst>
            <pc:docMk/>
            <pc:sldMk cId="274492075" sldId="620"/>
            <ac:spMk id="2" creationId="{DF126F98-6D69-47B7-8625-04403024F55A}"/>
          </ac:spMkLst>
        </pc:spChg>
        <pc:spChg chg="add del mod">
          <ac:chgData name="Sean Feldman" userId="c0f75423fe67f72e" providerId="LiveId" clId="{159819AE-3381-4CD3-ADA4-EC4C3E111DFA}" dt="2019-12-14T07:02:52.774" v="1895"/>
          <ac:spMkLst>
            <pc:docMk/>
            <pc:sldMk cId="274492075" sldId="620"/>
            <ac:spMk id="3" creationId="{572BB4EF-9D1B-4307-89A9-35718E8A9CAA}"/>
          </ac:spMkLst>
        </pc:spChg>
        <pc:spChg chg="mod">
          <ac:chgData name="Sean Feldman" userId="c0f75423fe67f72e" providerId="LiveId" clId="{159819AE-3381-4CD3-ADA4-EC4C3E111DFA}" dt="2019-12-14T00:14:14.258" v="647" actId="20577"/>
          <ac:spMkLst>
            <pc:docMk/>
            <pc:sldMk cId="274492075" sldId="620"/>
            <ac:spMk id="4" creationId="{7F553069-EBB4-4F98-B0BC-678F31962591}"/>
          </ac:spMkLst>
        </pc:spChg>
        <pc:spChg chg="del mod">
          <ac:chgData name="Sean Feldman" userId="c0f75423fe67f72e" providerId="LiveId" clId="{159819AE-3381-4CD3-ADA4-EC4C3E111DFA}" dt="2019-12-14T00:06:26.237" v="577" actId="478"/>
          <ac:spMkLst>
            <pc:docMk/>
            <pc:sldMk cId="274492075" sldId="620"/>
            <ac:spMk id="5" creationId="{65BD2F3A-7B11-4AB3-AB44-38490804B4EB}"/>
          </ac:spMkLst>
        </pc:spChg>
        <pc:spChg chg="del mod">
          <ac:chgData name="Sean Feldman" userId="c0f75423fe67f72e" providerId="LiveId" clId="{159819AE-3381-4CD3-ADA4-EC4C3E111DFA}" dt="2019-12-14T00:06:26.237" v="577" actId="478"/>
          <ac:spMkLst>
            <pc:docMk/>
            <pc:sldMk cId="274492075" sldId="620"/>
            <ac:spMk id="6" creationId="{456CB920-6641-4521-8986-5328B2101E33}"/>
          </ac:spMkLst>
        </pc:spChg>
        <pc:spChg chg="del mod">
          <ac:chgData name="Sean Feldman" userId="c0f75423fe67f72e" providerId="LiveId" clId="{159819AE-3381-4CD3-ADA4-EC4C3E111DFA}" dt="2019-12-14T00:00:46.184" v="454" actId="478"/>
          <ac:spMkLst>
            <pc:docMk/>
            <pc:sldMk cId="274492075" sldId="620"/>
            <ac:spMk id="7" creationId="{1D9C9405-C83B-4F91-9ECC-73E9867A7C66}"/>
          </ac:spMkLst>
        </pc:spChg>
        <pc:spChg chg="del mod">
          <ac:chgData name="Sean Feldman" userId="c0f75423fe67f72e" providerId="LiveId" clId="{159819AE-3381-4CD3-ADA4-EC4C3E111DFA}" dt="2019-12-14T00:06:26.237" v="577" actId="478"/>
          <ac:spMkLst>
            <pc:docMk/>
            <pc:sldMk cId="274492075" sldId="620"/>
            <ac:spMk id="8" creationId="{5FEB7ACE-29C8-4693-A50B-D92800C487CD}"/>
          </ac:spMkLst>
        </pc:spChg>
        <pc:spChg chg="del mod">
          <ac:chgData name="Sean Feldman" userId="c0f75423fe67f72e" providerId="LiveId" clId="{159819AE-3381-4CD3-ADA4-EC4C3E111DFA}" dt="2019-12-14T00:06:26.237" v="577" actId="478"/>
          <ac:spMkLst>
            <pc:docMk/>
            <pc:sldMk cId="274492075" sldId="620"/>
            <ac:spMk id="9" creationId="{5233F902-5438-465A-B532-140F777B3DC6}"/>
          </ac:spMkLst>
        </pc:spChg>
        <pc:spChg chg="add mod">
          <ac:chgData name="Sean Feldman" userId="c0f75423fe67f72e" providerId="LiveId" clId="{159819AE-3381-4CD3-ADA4-EC4C3E111DFA}" dt="2019-12-14T00:07:25.048" v="598" actId="14100"/>
          <ac:spMkLst>
            <pc:docMk/>
            <pc:sldMk cId="274492075" sldId="620"/>
            <ac:spMk id="10" creationId="{8C2226D2-235E-409C-ABC5-B3134CFEE84E}"/>
          </ac:spMkLst>
        </pc:spChg>
        <pc:spChg chg="del mod">
          <ac:chgData name="Sean Feldman" userId="c0f75423fe67f72e" providerId="LiveId" clId="{159819AE-3381-4CD3-ADA4-EC4C3E111DFA}" dt="2019-12-14T00:06:26.237" v="577" actId="478"/>
          <ac:spMkLst>
            <pc:docMk/>
            <pc:sldMk cId="274492075" sldId="620"/>
            <ac:spMk id="11" creationId="{FE800659-985F-4333-A58D-612D62C959C6}"/>
          </ac:spMkLst>
        </pc:spChg>
        <pc:spChg chg="add del mod">
          <ac:chgData name="Sean Feldman" userId="c0f75423fe67f72e" providerId="LiveId" clId="{159819AE-3381-4CD3-ADA4-EC4C3E111DFA}" dt="2019-12-14T00:00:38.997" v="453" actId="478"/>
          <ac:spMkLst>
            <pc:docMk/>
            <pc:sldMk cId="274492075" sldId="620"/>
            <ac:spMk id="12" creationId="{BBCC9D7E-5193-4969-98C7-FA550AD7ECAB}"/>
          </ac:spMkLst>
        </pc:spChg>
        <pc:spChg chg="add mod">
          <ac:chgData name="Sean Feldman" userId="c0f75423fe67f72e" providerId="LiveId" clId="{159819AE-3381-4CD3-ADA4-EC4C3E111DFA}" dt="2019-12-14T00:07:30.044" v="599" actId="1076"/>
          <ac:spMkLst>
            <pc:docMk/>
            <pc:sldMk cId="274492075" sldId="620"/>
            <ac:spMk id="13" creationId="{D629F3CD-6F0E-4FC4-83ED-1A24D6FB4EC8}"/>
          </ac:spMkLst>
        </pc:spChg>
        <pc:spChg chg="add mod">
          <ac:chgData name="Sean Feldman" userId="c0f75423fe67f72e" providerId="LiveId" clId="{159819AE-3381-4CD3-ADA4-EC4C3E111DFA}" dt="2019-12-14T00:07:17.109" v="597" actId="242"/>
          <ac:spMkLst>
            <pc:docMk/>
            <pc:sldMk cId="274492075" sldId="620"/>
            <ac:spMk id="14" creationId="{7F67BACC-42E8-4089-8651-D63A7D5CDC9E}"/>
          </ac:spMkLst>
        </pc:spChg>
        <pc:spChg chg="add mod">
          <ac:chgData name="Sean Feldman" userId="c0f75423fe67f72e" providerId="LiveId" clId="{159819AE-3381-4CD3-ADA4-EC4C3E111DFA}" dt="2019-12-14T00:06:46.710" v="580" actId="1076"/>
          <ac:spMkLst>
            <pc:docMk/>
            <pc:sldMk cId="274492075" sldId="620"/>
            <ac:spMk id="15" creationId="{92A2FE7D-34C3-4EB7-9CB4-77EF663EEA34}"/>
          </ac:spMkLst>
        </pc:spChg>
        <pc:spChg chg="add mod">
          <ac:chgData name="Sean Feldman" userId="c0f75423fe67f72e" providerId="LiveId" clId="{159819AE-3381-4CD3-ADA4-EC4C3E111DFA}" dt="2019-12-14T00:06:46.710" v="580" actId="1076"/>
          <ac:spMkLst>
            <pc:docMk/>
            <pc:sldMk cId="274492075" sldId="620"/>
            <ac:spMk id="16" creationId="{8AC9A926-5200-4CEF-AABA-2A4E09FBC80A}"/>
          </ac:spMkLst>
        </pc:spChg>
        <pc:spChg chg="add mod">
          <ac:chgData name="Sean Feldman" userId="c0f75423fe67f72e" providerId="LiveId" clId="{159819AE-3381-4CD3-ADA4-EC4C3E111DFA}" dt="2019-12-14T00:06:46.710" v="580" actId="1076"/>
          <ac:spMkLst>
            <pc:docMk/>
            <pc:sldMk cId="274492075" sldId="620"/>
            <ac:spMk id="17" creationId="{FFFA8E35-D1BF-4338-8A9F-457581A229FA}"/>
          </ac:spMkLst>
        </pc:spChg>
        <pc:spChg chg="add mod">
          <ac:chgData name="Sean Feldman" userId="c0f75423fe67f72e" providerId="LiveId" clId="{159819AE-3381-4CD3-ADA4-EC4C3E111DFA}" dt="2019-12-14T00:06:46.710" v="580" actId="1076"/>
          <ac:spMkLst>
            <pc:docMk/>
            <pc:sldMk cId="274492075" sldId="620"/>
            <ac:spMk id="18" creationId="{44761054-968F-469E-8D7F-824EE48BCEB2}"/>
          </ac:spMkLst>
        </pc:spChg>
        <pc:spChg chg="add mod">
          <ac:chgData name="Sean Feldman" userId="c0f75423fe67f72e" providerId="LiveId" clId="{159819AE-3381-4CD3-ADA4-EC4C3E111DFA}" dt="2019-12-14T00:06:46.710" v="580" actId="1076"/>
          <ac:spMkLst>
            <pc:docMk/>
            <pc:sldMk cId="274492075" sldId="620"/>
            <ac:spMk id="19" creationId="{609C36EE-56DD-405E-A2A0-BCE5D6BCFBFA}"/>
          </ac:spMkLst>
        </pc:spChg>
        <pc:spChg chg="add mod">
          <ac:chgData name="Sean Feldman" userId="c0f75423fe67f72e" providerId="LiveId" clId="{159819AE-3381-4CD3-ADA4-EC4C3E111DFA}" dt="2019-12-14T00:17:18.223" v="772" actId="20577"/>
          <ac:spMkLst>
            <pc:docMk/>
            <pc:sldMk cId="274492075" sldId="620"/>
            <ac:spMk id="20" creationId="{DF76DC0A-1C97-4BC9-97C3-DADC4DD9760D}"/>
          </ac:spMkLst>
        </pc:spChg>
        <pc:spChg chg="add del mod">
          <ac:chgData name="Sean Feldman" userId="c0f75423fe67f72e" providerId="LiveId" clId="{159819AE-3381-4CD3-ADA4-EC4C3E111DFA}" dt="2019-12-14T07:03:20.612" v="2375"/>
          <ac:spMkLst>
            <pc:docMk/>
            <pc:sldMk cId="274492075" sldId="620"/>
            <ac:spMk id="21" creationId="{A0C76F0A-AE3B-4D1A-85D4-0610313A6A33}"/>
          </ac:spMkLst>
        </pc:spChg>
        <pc:spChg chg="add del mod">
          <ac:chgData name="Sean Feldman" userId="c0f75423fe67f72e" providerId="LiveId" clId="{159819AE-3381-4CD3-ADA4-EC4C3E111DFA}" dt="2019-12-14T07:03:41.354" v="2865"/>
          <ac:spMkLst>
            <pc:docMk/>
            <pc:sldMk cId="274492075" sldId="620"/>
            <ac:spMk id="22" creationId="{59A384CF-5F35-4D3E-A7CC-D1495D3EA46E}"/>
          </ac:spMkLst>
        </pc:spChg>
        <pc:spChg chg="add del mod">
          <ac:chgData name="Sean Feldman" userId="c0f75423fe67f72e" providerId="LiveId" clId="{159819AE-3381-4CD3-ADA4-EC4C3E111DFA}" dt="2019-12-14T07:03:48.352" v="3267"/>
          <ac:spMkLst>
            <pc:docMk/>
            <pc:sldMk cId="274492075" sldId="620"/>
            <ac:spMk id="23" creationId="{CF4F727B-F4AC-420B-9117-253DCA5DCCE4}"/>
          </ac:spMkLst>
        </pc:spChg>
        <pc:spChg chg="add del mod">
          <ac:chgData name="Sean Feldman" userId="c0f75423fe67f72e" providerId="LiveId" clId="{159819AE-3381-4CD3-ADA4-EC4C3E111DFA}" dt="2019-12-14T07:03:52.390" v="3747"/>
          <ac:spMkLst>
            <pc:docMk/>
            <pc:sldMk cId="274492075" sldId="620"/>
            <ac:spMk id="24" creationId="{7C3EC04A-0B77-4BF4-9BFD-ACBA750A4167}"/>
          </ac:spMkLst>
        </pc:spChg>
        <pc:spChg chg="add del mod">
          <ac:chgData name="Sean Feldman" userId="c0f75423fe67f72e" providerId="LiveId" clId="{159819AE-3381-4CD3-ADA4-EC4C3E111DFA}" dt="2019-12-14T07:04:12.626" v="4149"/>
          <ac:spMkLst>
            <pc:docMk/>
            <pc:sldMk cId="274492075" sldId="620"/>
            <ac:spMk id="25" creationId="{ADC23A0A-96E0-41E5-97B0-430085C3E84A}"/>
          </ac:spMkLst>
        </pc:spChg>
        <pc:spChg chg="add del mod">
          <ac:chgData name="Sean Feldman" userId="c0f75423fe67f72e" providerId="LiveId" clId="{159819AE-3381-4CD3-ADA4-EC4C3E111DFA}" dt="2019-12-14T07:04:47.309" v="4629"/>
          <ac:spMkLst>
            <pc:docMk/>
            <pc:sldMk cId="274492075" sldId="620"/>
            <ac:spMk id="26" creationId="{5851F7AC-7909-49CB-9194-F66CDE36440A}"/>
          </ac:spMkLst>
        </pc:spChg>
        <pc:spChg chg="add mod">
          <ac:chgData name="Sean Feldman" userId="c0f75423fe67f72e" providerId="LiveId" clId="{159819AE-3381-4CD3-ADA4-EC4C3E111DFA}" dt="2019-12-14T07:04:47.310" v="4632"/>
          <ac:spMkLst>
            <pc:docMk/>
            <pc:sldMk cId="274492075" sldId="620"/>
            <ac:spMk id="27" creationId="{E9B7ACF4-484B-41AC-ACC8-F8C51C7F4933}"/>
          </ac:spMkLst>
        </pc:spChg>
      </pc:sldChg>
      <pc:sldChg chg="add del">
        <pc:chgData name="Sean Feldman" userId="c0f75423fe67f72e" providerId="LiveId" clId="{159819AE-3381-4CD3-ADA4-EC4C3E111DFA}" dt="2019-12-14T00:02:42.682" v="463" actId="47"/>
        <pc:sldMkLst>
          <pc:docMk/>
          <pc:sldMk cId="228587555" sldId="621"/>
        </pc:sldMkLst>
      </pc:sldChg>
      <pc:sldChg chg="addSp delSp modSp add modAnim">
        <pc:chgData name="Sean Feldman" userId="c0f75423fe67f72e" providerId="LiveId" clId="{159819AE-3381-4CD3-ADA4-EC4C3E111DFA}" dt="2019-12-14T07:04:47.312" v="4637"/>
        <pc:sldMkLst>
          <pc:docMk/>
          <pc:sldMk cId="4075567243" sldId="621"/>
        </pc:sldMkLst>
        <pc:spChg chg="add del mod">
          <ac:chgData name="Sean Feldman" userId="c0f75423fe67f72e" providerId="LiveId" clId="{159819AE-3381-4CD3-ADA4-EC4C3E111DFA}" dt="2019-12-14T00:09:10.592" v="609"/>
          <ac:spMkLst>
            <pc:docMk/>
            <pc:sldMk cId="4075567243" sldId="621"/>
            <ac:spMk id="2" creationId="{1F8B1C98-D7D2-42EA-87A6-1DBDAF33A4CC}"/>
          </ac:spMkLst>
        </pc:spChg>
        <pc:spChg chg="add mod">
          <ac:chgData name="Sean Feldman" userId="c0f75423fe67f72e" providerId="LiveId" clId="{159819AE-3381-4CD3-ADA4-EC4C3E111DFA}" dt="2019-12-14T00:13:01.359" v="628" actId="207"/>
          <ac:spMkLst>
            <pc:docMk/>
            <pc:sldMk cId="4075567243" sldId="621"/>
            <ac:spMk id="3" creationId="{5118378E-F0C6-4F6E-867F-729CD3F3219C}"/>
          </ac:spMkLst>
        </pc:spChg>
        <pc:spChg chg="del">
          <ac:chgData name="Sean Feldman" userId="c0f75423fe67f72e" providerId="LiveId" clId="{159819AE-3381-4CD3-ADA4-EC4C3E111DFA}" dt="2019-12-14T00:08:13.258" v="600" actId="478"/>
          <ac:spMkLst>
            <pc:docMk/>
            <pc:sldMk cId="4075567243" sldId="621"/>
            <ac:spMk id="5" creationId="{65BD2F3A-7B11-4AB3-AB44-38490804B4EB}"/>
          </ac:spMkLst>
        </pc:spChg>
        <pc:spChg chg="del">
          <ac:chgData name="Sean Feldman" userId="c0f75423fe67f72e" providerId="LiveId" clId="{159819AE-3381-4CD3-ADA4-EC4C3E111DFA}" dt="2019-12-14T00:08:13.258" v="600" actId="478"/>
          <ac:spMkLst>
            <pc:docMk/>
            <pc:sldMk cId="4075567243" sldId="621"/>
            <ac:spMk id="6" creationId="{456CB920-6641-4521-8986-5328B2101E33}"/>
          </ac:spMkLst>
        </pc:spChg>
        <pc:spChg chg="add del mod">
          <ac:chgData name="Sean Feldman" userId="c0f75423fe67f72e" providerId="LiveId" clId="{159819AE-3381-4CD3-ADA4-EC4C3E111DFA}" dt="2019-12-14T07:00:16.990" v="1498"/>
          <ac:spMkLst>
            <pc:docMk/>
            <pc:sldMk cId="4075567243" sldId="621"/>
            <ac:spMk id="7" creationId="{5969AF74-B78A-41E7-9137-6EB25B62BB51}"/>
          </ac:spMkLst>
        </pc:spChg>
        <pc:spChg chg="del mod">
          <ac:chgData name="Sean Feldman" userId="c0f75423fe67f72e" providerId="LiveId" clId="{159819AE-3381-4CD3-ADA4-EC4C3E111DFA}" dt="2019-12-14T00:08:13.258" v="600" actId="478"/>
          <ac:spMkLst>
            <pc:docMk/>
            <pc:sldMk cId="4075567243" sldId="621"/>
            <ac:spMk id="8" creationId="{5FEB7ACE-29C8-4693-A50B-D92800C487CD}"/>
          </ac:spMkLst>
        </pc:spChg>
        <pc:spChg chg="del mod">
          <ac:chgData name="Sean Feldman" userId="c0f75423fe67f72e" providerId="LiveId" clId="{159819AE-3381-4CD3-ADA4-EC4C3E111DFA}" dt="2019-12-14T00:08:13.258" v="600" actId="478"/>
          <ac:spMkLst>
            <pc:docMk/>
            <pc:sldMk cId="4075567243" sldId="621"/>
            <ac:spMk id="9" creationId="{5233F902-5438-465A-B532-140F777B3DC6}"/>
          </ac:spMkLst>
        </pc:spChg>
        <pc:spChg chg="del">
          <ac:chgData name="Sean Feldman" userId="c0f75423fe67f72e" providerId="LiveId" clId="{159819AE-3381-4CD3-ADA4-EC4C3E111DFA}" dt="2019-12-14T00:08:13.258" v="600" actId="478"/>
          <ac:spMkLst>
            <pc:docMk/>
            <pc:sldMk cId="4075567243" sldId="621"/>
            <ac:spMk id="10" creationId="{8C2226D2-235E-409C-ABC5-B3134CFEE84E}"/>
          </ac:spMkLst>
        </pc:spChg>
        <pc:spChg chg="del">
          <ac:chgData name="Sean Feldman" userId="c0f75423fe67f72e" providerId="LiveId" clId="{159819AE-3381-4CD3-ADA4-EC4C3E111DFA}" dt="2019-12-14T00:08:13.258" v="600" actId="478"/>
          <ac:spMkLst>
            <pc:docMk/>
            <pc:sldMk cId="4075567243" sldId="621"/>
            <ac:spMk id="11" creationId="{FE800659-985F-4333-A58D-612D62C959C6}"/>
          </ac:spMkLst>
        </pc:spChg>
        <pc:spChg chg="add">
          <ac:chgData name="Sean Feldman" userId="c0f75423fe67f72e" providerId="LiveId" clId="{159819AE-3381-4CD3-ADA4-EC4C3E111DFA}" dt="2019-12-14T00:08:13.885" v="601"/>
          <ac:spMkLst>
            <pc:docMk/>
            <pc:sldMk cId="4075567243" sldId="621"/>
            <ac:spMk id="12" creationId="{FBDE7C52-292E-4556-BAA0-1354F02AF4A0}"/>
          </ac:spMkLst>
        </pc:spChg>
        <pc:spChg chg="del mod">
          <ac:chgData name="Sean Feldman" userId="c0f75423fe67f72e" providerId="LiveId" clId="{159819AE-3381-4CD3-ADA4-EC4C3E111DFA}" dt="2019-12-14T00:08:13.258" v="600" actId="478"/>
          <ac:spMkLst>
            <pc:docMk/>
            <pc:sldMk cId="4075567243" sldId="621"/>
            <ac:spMk id="13" creationId="{D629F3CD-6F0E-4FC4-83ED-1A24D6FB4EC8}"/>
          </ac:spMkLst>
        </pc:spChg>
        <pc:spChg chg="del">
          <ac:chgData name="Sean Feldman" userId="c0f75423fe67f72e" providerId="LiveId" clId="{159819AE-3381-4CD3-ADA4-EC4C3E111DFA}" dt="2019-12-14T00:08:13.258" v="600" actId="478"/>
          <ac:spMkLst>
            <pc:docMk/>
            <pc:sldMk cId="4075567243" sldId="621"/>
            <ac:spMk id="14" creationId="{7F67BACC-42E8-4089-8651-D63A7D5CDC9E}"/>
          </ac:spMkLst>
        </pc:spChg>
        <pc:spChg chg="add mod">
          <ac:chgData name="Sean Feldman" userId="c0f75423fe67f72e" providerId="LiveId" clId="{159819AE-3381-4CD3-ADA4-EC4C3E111DFA}" dt="2019-12-14T00:08:29.295" v="603" actId="108"/>
          <ac:spMkLst>
            <pc:docMk/>
            <pc:sldMk cId="4075567243" sldId="621"/>
            <ac:spMk id="15" creationId="{4391922B-1062-4B43-934C-E2429EACC1ED}"/>
          </ac:spMkLst>
        </pc:spChg>
        <pc:spChg chg="add">
          <ac:chgData name="Sean Feldman" userId="c0f75423fe67f72e" providerId="LiveId" clId="{159819AE-3381-4CD3-ADA4-EC4C3E111DFA}" dt="2019-12-14T00:08:13.885" v="601"/>
          <ac:spMkLst>
            <pc:docMk/>
            <pc:sldMk cId="4075567243" sldId="621"/>
            <ac:spMk id="16" creationId="{15ACEB78-F71A-4B91-8E96-C8E2828B98D5}"/>
          </ac:spMkLst>
        </pc:spChg>
        <pc:spChg chg="add">
          <ac:chgData name="Sean Feldman" userId="c0f75423fe67f72e" providerId="LiveId" clId="{159819AE-3381-4CD3-ADA4-EC4C3E111DFA}" dt="2019-12-14T00:08:13.885" v="601"/>
          <ac:spMkLst>
            <pc:docMk/>
            <pc:sldMk cId="4075567243" sldId="621"/>
            <ac:spMk id="17" creationId="{3E820AB4-C1FC-4622-9280-DF3AEA372AEF}"/>
          </ac:spMkLst>
        </pc:spChg>
        <pc:spChg chg="add">
          <ac:chgData name="Sean Feldman" userId="c0f75423fe67f72e" providerId="LiveId" clId="{159819AE-3381-4CD3-ADA4-EC4C3E111DFA}" dt="2019-12-14T00:08:13.885" v="601"/>
          <ac:spMkLst>
            <pc:docMk/>
            <pc:sldMk cId="4075567243" sldId="621"/>
            <ac:spMk id="18" creationId="{5C539458-FE30-49C3-B979-5DFE4879E92F}"/>
          </ac:spMkLst>
        </pc:spChg>
        <pc:spChg chg="add mod">
          <ac:chgData name="Sean Feldman" userId="c0f75423fe67f72e" providerId="LiveId" clId="{159819AE-3381-4CD3-ADA4-EC4C3E111DFA}" dt="2019-12-14T00:08:37.311" v="604" actId="208"/>
          <ac:spMkLst>
            <pc:docMk/>
            <pc:sldMk cId="4075567243" sldId="621"/>
            <ac:spMk id="19" creationId="{798047D6-4290-4F95-8F4F-98719A50279D}"/>
          </ac:spMkLst>
        </pc:spChg>
        <pc:spChg chg="add mod">
          <ac:chgData name="Sean Feldman" userId="c0f75423fe67f72e" providerId="LiveId" clId="{159819AE-3381-4CD3-ADA4-EC4C3E111DFA}" dt="2019-12-14T00:08:42.558" v="605" actId="208"/>
          <ac:spMkLst>
            <pc:docMk/>
            <pc:sldMk cId="4075567243" sldId="621"/>
            <ac:spMk id="20" creationId="{64304EAC-F6D4-4EFF-A145-2A78A3AD8D62}"/>
          </ac:spMkLst>
        </pc:spChg>
        <pc:spChg chg="add">
          <ac:chgData name="Sean Feldman" userId="c0f75423fe67f72e" providerId="LiveId" clId="{159819AE-3381-4CD3-ADA4-EC4C3E111DFA}" dt="2019-12-14T00:08:13.885" v="601"/>
          <ac:spMkLst>
            <pc:docMk/>
            <pc:sldMk cId="4075567243" sldId="621"/>
            <ac:spMk id="21" creationId="{1811D7EF-E335-4DD3-BC13-7FAB76CBAFC3}"/>
          </ac:spMkLst>
        </pc:spChg>
        <pc:spChg chg="add del mod">
          <ac:chgData name="Sean Feldman" userId="c0f75423fe67f72e" providerId="LiveId" clId="{159819AE-3381-4CD3-ADA4-EC4C3E111DFA}" dt="2019-12-14T07:02:52.775" v="1899"/>
          <ac:spMkLst>
            <pc:docMk/>
            <pc:sldMk cId="4075567243" sldId="621"/>
            <ac:spMk id="22" creationId="{8346412A-EF76-4EC5-9441-C6708E80E5D8}"/>
          </ac:spMkLst>
        </pc:spChg>
        <pc:spChg chg="add del mod">
          <ac:chgData name="Sean Feldman" userId="c0f75423fe67f72e" providerId="LiveId" clId="{159819AE-3381-4CD3-ADA4-EC4C3E111DFA}" dt="2019-12-14T07:03:20.614" v="2380"/>
          <ac:spMkLst>
            <pc:docMk/>
            <pc:sldMk cId="4075567243" sldId="621"/>
            <ac:spMk id="23" creationId="{D805ECD2-82DC-40BC-ACC9-C8390542394A}"/>
          </ac:spMkLst>
        </pc:spChg>
        <pc:spChg chg="add del mod">
          <ac:chgData name="Sean Feldman" userId="c0f75423fe67f72e" providerId="LiveId" clId="{159819AE-3381-4CD3-ADA4-EC4C3E111DFA}" dt="2019-12-14T07:03:41.355" v="2870"/>
          <ac:spMkLst>
            <pc:docMk/>
            <pc:sldMk cId="4075567243" sldId="621"/>
            <ac:spMk id="24" creationId="{071FA9A9-05C9-4550-8DE2-0998EB9472EA}"/>
          </ac:spMkLst>
        </pc:spChg>
        <pc:spChg chg="add del mod">
          <ac:chgData name="Sean Feldman" userId="c0f75423fe67f72e" providerId="LiveId" clId="{159819AE-3381-4CD3-ADA4-EC4C3E111DFA}" dt="2019-12-14T07:03:48.354" v="3271"/>
          <ac:spMkLst>
            <pc:docMk/>
            <pc:sldMk cId="4075567243" sldId="621"/>
            <ac:spMk id="25" creationId="{F3B63105-7630-4150-B4C1-E783DD2197D1}"/>
          </ac:spMkLst>
        </pc:spChg>
        <pc:spChg chg="add del mod">
          <ac:chgData name="Sean Feldman" userId="c0f75423fe67f72e" providerId="LiveId" clId="{159819AE-3381-4CD3-ADA4-EC4C3E111DFA}" dt="2019-12-14T07:03:52.392" v="3752"/>
          <ac:spMkLst>
            <pc:docMk/>
            <pc:sldMk cId="4075567243" sldId="621"/>
            <ac:spMk id="26" creationId="{3CBF07B9-BE57-48A6-B931-79F8985B4CB9}"/>
          </ac:spMkLst>
        </pc:spChg>
        <pc:spChg chg="add del mod">
          <ac:chgData name="Sean Feldman" userId="c0f75423fe67f72e" providerId="LiveId" clId="{159819AE-3381-4CD3-ADA4-EC4C3E111DFA}" dt="2019-12-14T07:04:12.628" v="4153"/>
          <ac:spMkLst>
            <pc:docMk/>
            <pc:sldMk cId="4075567243" sldId="621"/>
            <ac:spMk id="27" creationId="{6E36EE83-5749-4E6F-B5F8-55FF3E59C8B1}"/>
          </ac:spMkLst>
        </pc:spChg>
        <pc:spChg chg="add del mod">
          <ac:chgData name="Sean Feldman" userId="c0f75423fe67f72e" providerId="LiveId" clId="{159819AE-3381-4CD3-ADA4-EC4C3E111DFA}" dt="2019-12-14T07:04:47.311" v="4634"/>
          <ac:spMkLst>
            <pc:docMk/>
            <pc:sldMk cId="4075567243" sldId="621"/>
            <ac:spMk id="28" creationId="{E7D6588A-1AEA-4829-A4E1-CD45C22F3AC5}"/>
          </ac:spMkLst>
        </pc:spChg>
        <pc:spChg chg="add mod">
          <ac:chgData name="Sean Feldman" userId="c0f75423fe67f72e" providerId="LiveId" clId="{159819AE-3381-4CD3-ADA4-EC4C3E111DFA}" dt="2019-12-14T07:04:47.312" v="4637"/>
          <ac:spMkLst>
            <pc:docMk/>
            <pc:sldMk cId="4075567243" sldId="621"/>
            <ac:spMk id="29" creationId="{EE1C3B77-15ED-40C4-A74F-66A77F984294}"/>
          </ac:spMkLst>
        </pc:spChg>
        <pc:picChg chg="add mod">
          <ac:chgData name="Sean Feldman" userId="c0f75423fe67f72e" providerId="LiveId" clId="{159819AE-3381-4CD3-ADA4-EC4C3E111DFA}" dt="2019-12-14T00:09:24.942" v="612" actId="1076"/>
          <ac:picMkLst>
            <pc:docMk/>
            <pc:sldMk cId="4075567243" sldId="621"/>
            <ac:picMk id="1026" creationId="{5E47549C-13C3-4079-B1C0-18FE85FEC1A3}"/>
          </ac:picMkLst>
        </pc:picChg>
      </pc:sldChg>
      <pc:sldChg chg="add del">
        <pc:chgData name="Sean Feldman" userId="c0f75423fe67f72e" providerId="LiveId" clId="{159819AE-3381-4CD3-ADA4-EC4C3E111DFA}" dt="2019-12-14T00:01:30.723" v="457" actId="47"/>
        <pc:sldMkLst>
          <pc:docMk/>
          <pc:sldMk cId="352440379" sldId="622"/>
        </pc:sldMkLst>
      </pc:sldChg>
      <pc:sldChg chg="addSp delSp modSp add modAnim">
        <pc:chgData name="Sean Feldman" userId="c0f75423fe67f72e" providerId="LiveId" clId="{159819AE-3381-4CD3-ADA4-EC4C3E111DFA}" dt="2019-12-14T07:04:47.314" v="4642"/>
        <pc:sldMkLst>
          <pc:docMk/>
          <pc:sldMk cId="1365533048" sldId="622"/>
        </pc:sldMkLst>
        <pc:spChg chg="add mod">
          <ac:chgData name="Sean Feldman" userId="c0f75423fe67f72e" providerId="LiveId" clId="{159819AE-3381-4CD3-ADA4-EC4C3E111DFA}" dt="2019-12-14T00:21:24.455" v="806" actId="13244"/>
          <ac:spMkLst>
            <pc:docMk/>
            <pc:sldMk cId="1365533048" sldId="622"/>
            <ac:spMk id="2" creationId="{53D37B44-3BD7-4B86-A343-CAE9D2C5B45C}"/>
          </ac:spMkLst>
        </pc:spChg>
        <pc:spChg chg="add del mod">
          <ac:chgData name="Sean Feldman" userId="c0f75423fe67f72e" providerId="LiveId" clId="{159819AE-3381-4CD3-ADA4-EC4C3E111DFA}" dt="2019-12-14T07:00:16.992" v="1503"/>
          <ac:spMkLst>
            <pc:docMk/>
            <pc:sldMk cId="1365533048" sldId="622"/>
            <ac:spMk id="3" creationId="{AB376C92-ABF1-4F45-8ECA-53FEDE82346B}"/>
          </ac:spMkLst>
        </pc:spChg>
        <pc:spChg chg="mod">
          <ac:chgData name="Sean Feldman" userId="c0f75423fe67f72e" providerId="LiveId" clId="{159819AE-3381-4CD3-ADA4-EC4C3E111DFA}" dt="2019-12-14T00:15:35.981" v="683" actId="20577"/>
          <ac:spMkLst>
            <pc:docMk/>
            <pc:sldMk cId="1365533048" sldId="622"/>
            <ac:spMk id="4" creationId="{7F553069-EBB4-4F98-B0BC-678F31962591}"/>
          </ac:spMkLst>
        </pc:spChg>
        <pc:spChg chg="add del mod">
          <ac:chgData name="Sean Feldman" userId="c0f75423fe67f72e" providerId="LiveId" clId="{159819AE-3381-4CD3-ADA4-EC4C3E111DFA}" dt="2019-12-14T07:02:52.776" v="1903"/>
          <ac:spMkLst>
            <pc:docMk/>
            <pc:sldMk cId="1365533048" sldId="622"/>
            <ac:spMk id="5" creationId="{2B2A0436-D47B-4D28-99A7-8E54185B7D29}"/>
          </ac:spMkLst>
        </pc:spChg>
        <pc:spChg chg="add del mod">
          <ac:chgData name="Sean Feldman" userId="c0f75423fe67f72e" providerId="LiveId" clId="{159819AE-3381-4CD3-ADA4-EC4C3E111DFA}" dt="2019-12-14T07:03:20.615" v="2385"/>
          <ac:spMkLst>
            <pc:docMk/>
            <pc:sldMk cId="1365533048" sldId="622"/>
            <ac:spMk id="6" creationId="{CFA68F18-6B9B-4C58-BDD5-35AAB4DBC00E}"/>
          </ac:spMkLst>
        </pc:spChg>
        <pc:spChg chg="add del mod">
          <ac:chgData name="Sean Feldman" userId="c0f75423fe67f72e" providerId="LiveId" clId="{159819AE-3381-4CD3-ADA4-EC4C3E111DFA}" dt="2019-12-14T07:03:41.357" v="2875"/>
          <ac:spMkLst>
            <pc:docMk/>
            <pc:sldMk cId="1365533048" sldId="622"/>
            <ac:spMk id="7" creationId="{B6456EFA-210E-4297-AFB2-5AC541AAE138}"/>
          </ac:spMkLst>
        </pc:spChg>
        <pc:spChg chg="add del mod">
          <ac:chgData name="Sean Feldman" userId="c0f75423fe67f72e" providerId="LiveId" clId="{159819AE-3381-4CD3-ADA4-EC4C3E111DFA}" dt="2019-12-14T07:03:48.355" v="3275"/>
          <ac:spMkLst>
            <pc:docMk/>
            <pc:sldMk cId="1365533048" sldId="622"/>
            <ac:spMk id="8" creationId="{D60D585A-1CA9-41E1-9BCA-4A5B054AE34E}"/>
          </ac:spMkLst>
        </pc:spChg>
        <pc:spChg chg="add del mod">
          <ac:chgData name="Sean Feldman" userId="c0f75423fe67f72e" providerId="LiveId" clId="{159819AE-3381-4CD3-ADA4-EC4C3E111DFA}" dt="2019-12-14T07:03:52.394" v="3757"/>
          <ac:spMkLst>
            <pc:docMk/>
            <pc:sldMk cId="1365533048" sldId="622"/>
            <ac:spMk id="9" creationId="{2FA07073-CBB6-487E-BF43-B0FB10CF324B}"/>
          </ac:spMkLst>
        </pc:spChg>
        <pc:spChg chg="add del mod">
          <ac:chgData name="Sean Feldman" userId="c0f75423fe67f72e" providerId="LiveId" clId="{159819AE-3381-4CD3-ADA4-EC4C3E111DFA}" dt="2019-12-14T07:04:12.630" v="4157"/>
          <ac:spMkLst>
            <pc:docMk/>
            <pc:sldMk cId="1365533048" sldId="622"/>
            <ac:spMk id="11" creationId="{75833A1E-0DC4-4C63-9B58-70DBAD7830A8}"/>
          </ac:spMkLst>
        </pc:spChg>
        <pc:spChg chg="mod">
          <ac:chgData name="Sean Feldman" userId="c0f75423fe67f72e" providerId="LiveId" clId="{159819AE-3381-4CD3-ADA4-EC4C3E111DFA}" dt="2019-12-14T00:14:56.495" v="661" actId="108"/>
          <ac:spMkLst>
            <pc:docMk/>
            <pc:sldMk cId="1365533048" sldId="622"/>
            <ac:spMk id="13" creationId="{D629F3CD-6F0E-4FC4-83ED-1A24D6FB4EC8}"/>
          </ac:spMkLst>
        </pc:spChg>
        <pc:spChg chg="add mod">
          <ac:chgData name="Sean Feldman" userId="c0f75423fe67f72e" providerId="LiveId" clId="{159819AE-3381-4CD3-ADA4-EC4C3E111DFA}" dt="2019-12-14T00:20:21.563" v="796" actId="20577"/>
          <ac:spMkLst>
            <pc:docMk/>
            <pc:sldMk cId="1365533048" sldId="622"/>
            <ac:spMk id="20" creationId="{B198F87C-EA3B-488D-AF9B-6221DA90A8D4}"/>
          </ac:spMkLst>
        </pc:spChg>
        <pc:spChg chg="add del mod">
          <ac:chgData name="Sean Feldman" userId="c0f75423fe67f72e" providerId="LiveId" clId="{159819AE-3381-4CD3-ADA4-EC4C3E111DFA}" dt="2019-12-14T07:04:47.313" v="4639"/>
          <ac:spMkLst>
            <pc:docMk/>
            <pc:sldMk cId="1365533048" sldId="622"/>
            <ac:spMk id="21" creationId="{A0DDE0BC-1F72-4A86-8F9F-1B6DA46D5181}"/>
          </ac:spMkLst>
        </pc:spChg>
        <pc:spChg chg="add mod">
          <ac:chgData name="Sean Feldman" userId="c0f75423fe67f72e" providerId="LiveId" clId="{159819AE-3381-4CD3-ADA4-EC4C3E111DFA}" dt="2019-12-14T07:04:47.314" v="4642"/>
          <ac:spMkLst>
            <pc:docMk/>
            <pc:sldMk cId="1365533048" sldId="622"/>
            <ac:spMk id="22" creationId="{CB4698CE-BC00-4AC6-ACA7-012BE4FB48CF}"/>
          </ac:spMkLst>
        </pc:spChg>
        <pc:picChg chg="add mod">
          <ac:chgData name="Sean Feldman" userId="c0f75423fe67f72e" providerId="LiveId" clId="{159819AE-3381-4CD3-ADA4-EC4C3E111DFA}" dt="2019-12-14T00:21:20.045" v="805" actId="1036"/>
          <ac:picMkLst>
            <pc:docMk/>
            <pc:sldMk cId="1365533048" sldId="622"/>
            <ac:picMk id="12" creationId="{7A38A7D2-9381-4814-AB86-CF5FB12A9256}"/>
          </ac:picMkLst>
        </pc:picChg>
      </pc:sldChg>
    </pc:docChg>
  </pc:docChgLst>
  <pc:docChgLst>
    <pc:chgData name="Sean Feldman" userId="c0f75423fe67f72e" providerId="LiveId" clId="{C78015C2-AD1B-456A-A104-017BC7B51FE2}"/>
    <pc:docChg chg="undo redo custSel addSld delSld modSld sldOrd">
      <pc:chgData name="Sean Feldman" userId="c0f75423fe67f72e" providerId="LiveId" clId="{C78015C2-AD1B-456A-A104-017BC7B51FE2}" dt="2019-10-19T06:12:14.946" v="542"/>
      <pc:docMkLst>
        <pc:docMk/>
      </pc:docMkLst>
      <pc:sldChg chg="addSp delSp modSp">
        <pc:chgData name="Sean Feldman" userId="c0f75423fe67f72e" providerId="LiveId" clId="{C78015C2-AD1B-456A-A104-017BC7B51FE2}" dt="2019-10-18T04:18:52.114" v="92" actId="6549"/>
        <pc:sldMkLst>
          <pc:docMk/>
          <pc:sldMk cId="2289192671" sldId="256"/>
        </pc:sldMkLst>
        <pc:spChg chg="mod">
          <ac:chgData name="Sean Feldman" userId="c0f75423fe67f72e" providerId="LiveId" clId="{C78015C2-AD1B-456A-A104-017BC7B51FE2}" dt="2019-10-18T04:17:31.002" v="85" actId="1076"/>
          <ac:spMkLst>
            <pc:docMk/>
            <pc:sldMk cId="2289192671" sldId="256"/>
            <ac:spMk id="2" creationId="{60DF6C8D-FD5E-4FC6-96D9-1820D48093EC}"/>
          </ac:spMkLst>
        </pc:spChg>
        <pc:spChg chg="mod">
          <ac:chgData name="Sean Feldman" userId="c0f75423fe67f72e" providerId="LiveId" clId="{C78015C2-AD1B-456A-A104-017BC7B51FE2}" dt="2019-10-18T04:18:52.114" v="92" actId="6549"/>
          <ac:spMkLst>
            <pc:docMk/>
            <pc:sldMk cId="2289192671" sldId="256"/>
            <ac:spMk id="3" creationId="{673029C7-D710-432F-B289-F1C4255BD323}"/>
          </ac:spMkLst>
        </pc:spChg>
        <pc:picChg chg="mod">
          <ac:chgData name="Sean Feldman" userId="c0f75423fe67f72e" providerId="LiveId" clId="{C78015C2-AD1B-456A-A104-017BC7B51FE2}" dt="2019-10-18T04:17:30.590" v="84" actId="1076"/>
          <ac:picMkLst>
            <pc:docMk/>
            <pc:sldMk cId="2289192671" sldId="256"/>
            <ac:picMk id="5" creationId="{90FFBD33-897C-4CEF-BD42-7113A731D59B}"/>
          </ac:picMkLst>
        </pc:picChg>
        <pc:picChg chg="add del mod ord">
          <ac:chgData name="Sean Feldman" userId="c0f75423fe67f72e" providerId="LiveId" clId="{C78015C2-AD1B-456A-A104-017BC7B51FE2}" dt="2019-10-18T04:17:33.017" v="86" actId="478"/>
          <ac:picMkLst>
            <pc:docMk/>
            <pc:sldMk cId="2289192671" sldId="256"/>
            <ac:picMk id="6" creationId="{FF5DA8B8-6E4A-4A8F-8A8A-5425B442D275}"/>
          </ac:picMkLst>
        </pc:picChg>
        <pc:picChg chg="add mod">
          <ac:chgData name="Sean Feldman" userId="c0f75423fe67f72e" providerId="LiveId" clId="{C78015C2-AD1B-456A-A104-017BC7B51FE2}" dt="2019-10-18T04:18:23.230" v="91"/>
          <ac:picMkLst>
            <pc:docMk/>
            <pc:sldMk cId="2289192671" sldId="256"/>
            <ac:picMk id="3074" creationId="{773F23A9-9ABF-46B4-96EE-D280AFCE0A28}"/>
          </ac:picMkLst>
        </pc:picChg>
      </pc:sldChg>
      <pc:sldChg chg="addSp delSp modSp">
        <pc:chgData name="Sean Feldman" userId="c0f75423fe67f72e" providerId="LiveId" clId="{C78015C2-AD1B-456A-A104-017BC7B51FE2}" dt="2019-10-18T04:07:02.859" v="50" actId="29295"/>
        <pc:sldMkLst>
          <pc:docMk/>
          <pc:sldMk cId="2720476520" sldId="257"/>
        </pc:sldMkLst>
        <pc:picChg chg="add mod">
          <ac:chgData name="Sean Feldman" userId="c0f75423fe67f72e" providerId="LiveId" clId="{C78015C2-AD1B-456A-A104-017BC7B51FE2}" dt="2019-10-18T04:07:02.859" v="50" actId="29295"/>
          <ac:picMkLst>
            <pc:docMk/>
            <pc:sldMk cId="2720476520" sldId="257"/>
            <ac:picMk id="3" creationId="{ECA89475-0F2F-4B3D-89A6-B153A8CF6486}"/>
          </ac:picMkLst>
        </pc:picChg>
        <pc:picChg chg="add del">
          <ac:chgData name="Sean Feldman" userId="c0f75423fe67f72e" providerId="LiveId" clId="{C78015C2-AD1B-456A-A104-017BC7B51FE2}" dt="2019-10-18T04:06:19.606" v="43" actId="478"/>
          <ac:picMkLst>
            <pc:docMk/>
            <pc:sldMk cId="2720476520" sldId="257"/>
            <ac:picMk id="16" creationId="{9DA853AA-DB90-4051-96AE-487D7059F502}"/>
          </ac:picMkLst>
        </pc:picChg>
      </pc:sldChg>
      <pc:sldChg chg="addSp modSp">
        <pc:chgData name="Sean Feldman" userId="c0f75423fe67f72e" providerId="LiveId" clId="{C78015C2-AD1B-456A-A104-017BC7B51FE2}" dt="2019-10-18T04:07:20.504" v="51" actId="29295"/>
        <pc:sldMkLst>
          <pc:docMk/>
          <pc:sldMk cId="1697158705" sldId="258"/>
        </pc:sldMkLst>
        <pc:spChg chg="mod">
          <ac:chgData name="Sean Feldman" userId="c0f75423fe67f72e" providerId="LiveId" clId="{C78015C2-AD1B-456A-A104-017BC7B51FE2}" dt="2019-10-18T04:01:31.397" v="38" actId="207"/>
          <ac:spMkLst>
            <pc:docMk/>
            <pc:sldMk cId="1697158705" sldId="258"/>
            <ac:spMk id="7" creationId="{9362A221-779C-431C-8EDE-4A4940AC56C3}"/>
          </ac:spMkLst>
        </pc:spChg>
        <pc:spChg chg="mod">
          <ac:chgData name="Sean Feldman" userId="c0f75423fe67f72e" providerId="LiveId" clId="{C78015C2-AD1B-456A-A104-017BC7B51FE2}" dt="2019-10-18T04:01:38.477" v="39" actId="207"/>
          <ac:spMkLst>
            <pc:docMk/>
            <pc:sldMk cId="1697158705" sldId="258"/>
            <ac:spMk id="8" creationId="{CD9CD703-3576-446D-847A-D82F154E8FFC}"/>
          </ac:spMkLst>
        </pc:spChg>
        <pc:picChg chg="add mod ord">
          <ac:chgData name="Sean Feldman" userId="c0f75423fe67f72e" providerId="LiveId" clId="{C78015C2-AD1B-456A-A104-017BC7B51FE2}" dt="2019-10-18T04:07:20.504" v="51" actId="29295"/>
          <ac:picMkLst>
            <pc:docMk/>
            <pc:sldMk cId="1697158705" sldId="258"/>
            <ac:picMk id="9" creationId="{97CDBD74-98CC-42F7-A390-B3D58F47ED64}"/>
          </ac:picMkLst>
        </pc:picChg>
      </pc:sldChg>
      <pc:sldChg chg="addSp modSp">
        <pc:chgData name="Sean Feldman" userId="c0f75423fe67f72e" providerId="LiveId" clId="{C78015C2-AD1B-456A-A104-017BC7B51FE2}" dt="2019-10-18T04:13:49.182" v="65" actId="14100"/>
        <pc:sldMkLst>
          <pc:docMk/>
          <pc:sldMk cId="2397780531" sldId="259"/>
        </pc:sldMkLst>
        <pc:picChg chg="add mod ord">
          <ac:chgData name="Sean Feldman" userId="c0f75423fe67f72e" providerId="LiveId" clId="{C78015C2-AD1B-456A-A104-017BC7B51FE2}" dt="2019-10-18T04:13:49.182" v="65" actId="14100"/>
          <ac:picMkLst>
            <pc:docMk/>
            <pc:sldMk cId="2397780531" sldId="259"/>
            <ac:picMk id="2" creationId="{CC9E04E1-0A6B-4C06-8433-876AC45CC51D}"/>
          </ac:picMkLst>
        </pc:picChg>
      </pc:sldChg>
      <pc:sldChg chg="addSp modSp">
        <pc:chgData name="Sean Feldman" userId="c0f75423fe67f72e" providerId="LiveId" clId="{C78015C2-AD1B-456A-A104-017BC7B51FE2}" dt="2019-10-18T04:10:05.531" v="56"/>
        <pc:sldMkLst>
          <pc:docMk/>
          <pc:sldMk cId="499890737" sldId="260"/>
        </pc:sldMkLst>
        <pc:picChg chg="add mod">
          <ac:chgData name="Sean Feldman" userId="c0f75423fe67f72e" providerId="LiveId" clId="{C78015C2-AD1B-456A-A104-017BC7B51FE2}" dt="2019-10-18T04:10:05.531" v="56"/>
          <ac:picMkLst>
            <pc:docMk/>
            <pc:sldMk cId="499890737" sldId="260"/>
            <ac:picMk id="1026" creationId="{7ACE17D4-57D3-405F-AF6C-143BE7D7D76D}"/>
          </ac:picMkLst>
        </pc:picChg>
      </pc:sldChg>
      <pc:sldChg chg="addSp modSp modAnim">
        <pc:chgData name="Sean Feldman" userId="c0f75423fe67f72e" providerId="LiveId" clId="{C78015C2-AD1B-456A-A104-017BC7B51FE2}" dt="2019-10-18T04:19:42.691" v="93"/>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addSp delSp modSp">
        <pc:chgData name="Sean Feldman" userId="c0f75423fe67f72e" providerId="LiveId" clId="{C78015C2-AD1B-456A-A104-017BC7B51FE2}" dt="2019-10-18T04:14:47.886" v="73"/>
        <pc:sldMkLst>
          <pc:docMk/>
          <pc:sldMk cId="2742703165" sldId="263"/>
        </pc:sldMkLst>
        <pc:picChg chg="mod">
          <ac:chgData name="Sean Feldman" userId="c0f75423fe67f72e" providerId="LiveId" clId="{C78015C2-AD1B-456A-A104-017BC7B51FE2}" dt="2019-10-18T04:14:40.370" v="72"/>
          <ac:picMkLst>
            <pc:docMk/>
            <pc:sldMk cId="2742703165" sldId="263"/>
            <ac:picMk id="9" creationId="{BFEA759B-20CA-4652-B153-CF641615214A}"/>
          </ac:picMkLst>
        </pc:picChg>
        <pc:picChg chg="add del mod">
          <ac:chgData name="Sean Feldman" userId="c0f75423fe67f72e" providerId="LiveId" clId="{C78015C2-AD1B-456A-A104-017BC7B51FE2}" dt="2019-10-18T04:14:47.886" v="73"/>
          <ac:picMkLst>
            <pc:docMk/>
            <pc:sldMk cId="2742703165" sldId="263"/>
            <ac:picMk id="2050" creationId="{3CFB9F39-D9B6-4526-B3B3-3955E429EB18}"/>
          </ac:picMkLst>
        </pc:picChg>
      </pc:sldChg>
      <pc:sldChg chg="addSp modSp">
        <pc:chgData name="Sean Feldman" userId="c0f75423fe67f72e" providerId="LiveId" clId="{C78015C2-AD1B-456A-A104-017BC7B51FE2}" dt="2019-10-18T04:27:52.879" v="98"/>
        <pc:sldMkLst>
          <pc:docMk/>
          <pc:sldMk cId="2481895496" sldId="503"/>
        </pc:sldMkLst>
        <pc:picChg chg="add mod">
          <ac:chgData name="Sean Feldman" userId="c0f75423fe67f72e" providerId="LiveId" clId="{C78015C2-AD1B-456A-A104-017BC7B51FE2}" dt="2019-10-18T04:27:52.879" v="98"/>
          <ac:picMkLst>
            <pc:docMk/>
            <pc:sldMk cId="2481895496" sldId="503"/>
            <ac:picMk id="4098" creationId="{3B5BCDF8-1666-415E-93B9-C0913324FC0F}"/>
          </ac:picMkLst>
        </pc:picChg>
      </pc:sldChg>
      <pc:sldChg chg="addSp modSp">
        <pc:chgData name="Sean Feldman" userId="c0f75423fe67f72e" providerId="LiveId" clId="{C78015C2-AD1B-456A-A104-017BC7B51FE2}" dt="2019-10-18T20:33:54.418" v="285" actId="20577"/>
        <pc:sldMkLst>
          <pc:docMk/>
          <pc:sldMk cId="2023570257" sldId="504"/>
        </pc:sldMkLst>
        <pc:spChg chg="mod">
          <ac:chgData name="Sean Feldman" userId="c0f75423fe67f72e" providerId="LiveId" clId="{C78015C2-AD1B-456A-A104-017BC7B51FE2}" dt="2019-10-18T20:33:54.418" v="285" actId="20577"/>
          <ac:spMkLst>
            <pc:docMk/>
            <pc:sldMk cId="2023570257" sldId="504"/>
            <ac:spMk id="2" creationId="{ABA6F006-8847-45A8-942E-3EB0271E6B7A}"/>
          </ac:spMkLst>
        </pc:spChg>
        <pc:picChg chg="add mod">
          <ac:chgData name="Sean Feldman" userId="c0f75423fe67f72e" providerId="LiveId" clId="{C78015C2-AD1B-456A-A104-017BC7B51FE2}" dt="2019-10-18T04:30:03.729" v="103"/>
          <ac:picMkLst>
            <pc:docMk/>
            <pc:sldMk cId="2023570257" sldId="504"/>
            <ac:picMk id="5122" creationId="{24B9EE20-7964-4FAD-A174-9EE91DCD8A68}"/>
          </ac:picMkLst>
        </pc:picChg>
      </pc:sldChg>
      <pc:sldChg chg="addSp modSp">
        <pc:chgData name="Sean Feldman" userId="c0f75423fe67f72e" providerId="LiveId" clId="{C78015C2-AD1B-456A-A104-017BC7B51FE2}" dt="2019-10-18T20:34:01.230" v="294" actId="20577"/>
        <pc:sldMkLst>
          <pc:docMk/>
          <pc:sldMk cId="38744060" sldId="505"/>
        </pc:sldMkLst>
        <pc:spChg chg="mod">
          <ac:chgData name="Sean Feldman" userId="c0f75423fe67f72e" providerId="LiveId" clId="{C78015C2-AD1B-456A-A104-017BC7B51FE2}" dt="2019-10-18T20:34:01.230" v="294" actId="20577"/>
          <ac:spMkLst>
            <pc:docMk/>
            <pc:sldMk cId="38744060" sldId="505"/>
            <ac:spMk id="2" creationId="{ABA6F006-8847-45A8-942E-3EB0271E6B7A}"/>
          </ac:spMkLst>
        </pc:spChg>
        <pc:picChg chg="add mod">
          <ac:chgData name="Sean Feldman" userId="c0f75423fe67f72e" providerId="LiveId" clId="{C78015C2-AD1B-456A-A104-017BC7B51FE2}" dt="2019-10-18T04:30:46.506" v="108"/>
          <ac:picMkLst>
            <pc:docMk/>
            <pc:sldMk cId="38744060" sldId="505"/>
            <ac:picMk id="6146" creationId="{D86D3C79-C419-4F3C-AE21-0C74094E05F6}"/>
          </ac:picMkLst>
        </pc:picChg>
      </pc:sldChg>
      <pc:sldChg chg="addSp modSp">
        <pc:chgData name="Sean Feldman" userId="c0f75423fe67f72e" providerId="LiveId" clId="{C78015C2-AD1B-456A-A104-017BC7B51FE2}" dt="2019-10-18T04:34:59.944" v="115"/>
        <pc:sldMkLst>
          <pc:docMk/>
          <pc:sldMk cId="1641203236" sldId="506"/>
        </pc:sldMkLst>
        <pc:picChg chg="add mod">
          <ac:chgData name="Sean Feldman" userId="c0f75423fe67f72e" providerId="LiveId" clId="{C78015C2-AD1B-456A-A104-017BC7B51FE2}" dt="2019-10-18T04:34:59.944" v="115"/>
          <ac:picMkLst>
            <pc:docMk/>
            <pc:sldMk cId="1641203236" sldId="506"/>
            <ac:picMk id="7170" creationId="{72F2ADEF-FDC7-4100-B9DE-B7E6C6187CCD}"/>
          </ac:picMkLst>
        </pc:picChg>
      </pc:sldChg>
      <pc:sldChg chg="addSp modSp">
        <pc:chgData name="Sean Feldman" userId="c0f75423fe67f72e" providerId="LiveId" clId="{C78015C2-AD1B-456A-A104-017BC7B51FE2}" dt="2019-10-18T04:37:14.264" v="121"/>
        <pc:sldMkLst>
          <pc:docMk/>
          <pc:sldMk cId="464694644" sldId="507"/>
        </pc:sldMkLst>
        <pc:picChg chg="add mod">
          <ac:chgData name="Sean Feldman" userId="c0f75423fe67f72e" providerId="LiveId" clId="{C78015C2-AD1B-456A-A104-017BC7B51FE2}" dt="2019-10-18T04:37:14.264" v="121"/>
          <ac:picMkLst>
            <pc:docMk/>
            <pc:sldMk cId="464694644" sldId="507"/>
            <ac:picMk id="8194" creationId="{E80AADCD-D32D-40B4-AF96-CA1814F5191F}"/>
          </ac:picMkLst>
        </pc:picChg>
      </pc:sldChg>
      <pc:sldChg chg="addSp modSp">
        <pc:chgData name="Sean Feldman" userId="c0f75423fe67f72e" providerId="LiveId" clId="{C78015C2-AD1B-456A-A104-017BC7B51FE2}" dt="2019-10-18T04:43:32.622" v="133" actId="14100"/>
        <pc:sldMkLst>
          <pc:docMk/>
          <pc:sldMk cId="3838096769" sldId="508"/>
        </pc:sldMkLst>
        <pc:picChg chg="add mod">
          <ac:chgData name="Sean Feldman" userId="c0f75423fe67f72e" providerId="LiveId" clId="{C78015C2-AD1B-456A-A104-017BC7B51FE2}" dt="2019-10-18T04:43:32.622" v="133" actId="14100"/>
          <ac:picMkLst>
            <pc:docMk/>
            <pc:sldMk cId="3838096769" sldId="508"/>
            <ac:picMk id="9218" creationId="{FF586BE9-A496-4196-8162-DE3450FA49BF}"/>
          </ac:picMkLst>
        </pc:picChg>
      </pc:sldChg>
      <pc:sldChg chg="addSp modSp">
        <pc:chgData name="Sean Feldman" userId="c0f75423fe67f72e" providerId="LiveId" clId="{C78015C2-AD1B-456A-A104-017BC7B51FE2}" dt="2019-10-18T04:47:26.389" v="142"/>
        <pc:sldMkLst>
          <pc:docMk/>
          <pc:sldMk cId="3068480058" sldId="509"/>
        </pc:sldMkLst>
        <pc:spChg chg="mod">
          <ac:chgData name="Sean Feldman" userId="c0f75423fe67f72e" providerId="LiveId" clId="{C78015C2-AD1B-456A-A104-017BC7B51FE2}" dt="2019-10-18T04:47:26.389" v="142"/>
          <ac:spMkLst>
            <pc:docMk/>
            <pc:sldMk cId="3068480058" sldId="509"/>
            <ac:spMk id="3" creationId="{0E44F747-6D8C-46F8-8FDB-75409EFC9E9A}"/>
          </ac:spMkLst>
        </pc:spChg>
        <pc:picChg chg="add mod">
          <ac:chgData name="Sean Feldman" userId="c0f75423fe67f72e" providerId="LiveId" clId="{C78015C2-AD1B-456A-A104-017BC7B51FE2}" dt="2019-10-18T04:47:26.389" v="142"/>
          <ac:picMkLst>
            <pc:docMk/>
            <pc:sldMk cId="3068480058" sldId="509"/>
            <ac:picMk id="10242" creationId="{25C6D2A7-B7F8-456F-80F0-0F729D5D7C5D}"/>
          </ac:picMkLst>
        </pc:picChg>
      </pc:sldChg>
      <pc:sldChg chg="addSp modSp">
        <pc:chgData name="Sean Feldman" userId="c0f75423fe67f72e" providerId="LiveId" clId="{C78015C2-AD1B-456A-A104-017BC7B51FE2}" dt="2019-10-18T04:45:51.065" v="136"/>
        <pc:sldMkLst>
          <pc:docMk/>
          <pc:sldMk cId="3506471058" sldId="510"/>
        </pc:sldMkLst>
        <pc:picChg chg="add mod">
          <ac:chgData name="Sean Feldman" userId="c0f75423fe67f72e" providerId="LiveId" clId="{C78015C2-AD1B-456A-A104-017BC7B51FE2}" dt="2019-10-18T04:45:51.065" v="136"/>
          <ac:picMkLst>
            <pc:docMk/>
            <pc:sldMk cId="3506471058" sldId="510"/>
            <ac:picMk id="4" creationId="{F493E305-AAA2-4122-A374-8DA008F60D9B}"/>
          </ac:picMkLst>
        </pc:picChg>
      </pc:sldChg>
      <pc:sldChg chg="addSp modSp">
        <pc:chgData name="Sean Feldman" userId="c0f75423fe67f72e" providerId="LiveId" clId="{C78015C2-AD1B-456A-A104-017BC7B51FE2}" dt="2019-10-18T05:15:54.124" v="181"/>
        <pc:sldMkLst>
          <pc:docMk/>
          <pc:sldMk cId="210658945" sldId="511"/>
        </pc:sldMkLst>
        <pc:picChg chg="add mod">
          <ac:chgData name="Sean Feldman" userId="c0f75423fe67f72e" providerId="LiveId" clId="{C78015C2-AD1B-456A-A104-017BC7B51FE2}" dt="2019-10-18T05:15:54.124" v="181"/>
          <ac:picMkLst>
            <pc:docMk/>
            <pc:sldMk cId="210658945" sldId="511"/>
            <ac:picMk id="15362" creationId="{80B2DA19-3606-4820-839F-638CF4E75627}"/>
          </ac:picMkLst>
        </pc:picChg>
      </pc:sldChg>
      <pc:sldChg chg="addSp modSp">
        <pc:chgData name="Sean Feldman" userId="c0f75423fe67f72e" providerId="LiveId" clId="{C78015C2-AD1B-456A-A104-017BC7B51FE2}" dt="2019-10-18T04:49:25.475" v="147"/>
        <pc:sldMkLst>
          <pc:docMk/>
          <pc:sldMk cId="3328692204" sldId="512"/>
        </pc:sldMkLst>
        <pc:picChg chg="add mod">
          <ac:chgData name="Sean Feldman" userId="c0f75423fe67f72e" providerId="LiveId" clId="{C78015C2-AD1B-456A-A104-017BC7B51FE2}" dt="2019-10-18T04:49:25.475" v="147"/>
          <ac:picMkLst>
            <pc:docMk/>
            <pc:sldMk cId="3328692204" sldId="512"/>
            <ac:picMk id="11266" creationId="{6DD68568-16E3-464C-AFD3-004323B7AB29}"/>
          </ac:picMkLst>
        </pc:picChg>
      </pc:sldChg>
      <pc:sldChg chg="addSp modSp">
        <pc:chgData name="Sean Feldman" userId="c0f75423fe67f72e" providerId="LiveId" clId="{C78015C2-AD1B-456A-A104-017BC7B51FE2}" dt="2019-10-18T05:18:44.064" v="186"/>
        <pc:sldMkLst>
          <pc:docMk/>
          <pc:sldMk cId="4035563909" sldId="514"/>
        </pc:sldMkLst>
        <pc:picChg chg="add mod">
          <ac:chgData name="Sean Feldman" userId="c0f75423fe67f72e" providerId="LiveId" clId="{C78015C2-AD1B-456A-A104-017BC7B51FE2}" dt="2019-10-18T05:18:44.064" v="186"/>
          <ac:picMkLst>
            <pc:docMk/>
            <pc:sldMk cId="4035563909" sldId="514"/>
            <ac:picMk id="16386" creationId="{ACEE6636-07C6-4168-95D4-4E768037A2F9}"/>
          </ac:picMkLst>
        </pc:picChg>
      </pc:sldChg>
      <pc:sldChg chg="addSp modSp">
        <pc:chgData name="Sean Feldman" userId="c0f75423fe67f72e" providerId="LiveId" clId="{C78015C2-AD1B-456A-A104-017BC7B51FE2}" dt="2019-10-18T05:01:25.424" v="171"/>
        <pc:sldMkLst>
          <pc:docMk/>
          <pc:sldMk cId="2597099861" sldId="515"/>
        </pc:sldMkLst>
        <pc:picChg chg="add mod">
          <ac:chgData name="Sean Feldman" userId="c0f75423fe67f72e" providerId="LiveId" clId="{C78015C2-AD1B-456A-A104-017BC7B51FE2}" dt="2019-10-18T05:01:25.424" v="171"/>
          <ac:picMkLst>
            <pc:docMk/>
            <pc:sldMk cId="2597099861" sldId="515"/>
            <ac:picMk id="13314" creationId="{41499E3F-DB75-435A-A433-7291982EA682}"/>
          </ac:picMkLst>
        </pc:picChg>
      </pc:sldChg>
      <pc:sldChg chg="addSp delSp modSp">
        <pc:chgData name="Sean Feldman" userId="c0f75423fe67f72e" providerId="LiveId" clId="{C78015C2-AD1B-456A-A104-017BC7B51FE2}" dt="2019-10-18T04:57:23.596" v="166"/>
        <pc:sldMkLst>
          <pc:docMk/>
          <pc:sldMk cId="956531207" sldId="516"/>
        </pc:sldMkLst>
        <pc:picChg chg="add del">
          <ac:chgData name="Sean Feldman" userId="c0f75423fe67f72e" providerId="LiveId" clId="{C78015C2-AD1B-456A-A104-017BC7B51FE2}" dt="2019-10-18T04:52:42.221" v="149" actId="478"/>
          <ac:picMkLst>
            <pc:docMk/>
            <pc:sldMk cId="956531207" sldId="516"/>
            <ac:picMk id="12290" creationId="{B438C631-79DF-408B-8939-D8345C3DBC50}"/>
          </ac:picMkLst>
        </pc:picChg>
        <pc:picChg chg="add del mod">
          <ac:chgData name="Sean Feldman" userId="c0f75423fe67f72e" providerId="LiveId" clId="{C78015C2-AD1B-456A-A104-017BC7B51FE2}" dt="2019-10-18T04:56:54.642" v="158" actId="478"/>
          <ac:picMkLst>
            <pc:docMk/>
            <pc:sldMk cId="956531207" sldId="516"/>
            <ac:picMk id="12292" creationId="{9D2BD5EA-5C6D-45A5-82AB-C7A2C07301D2}"/>
          </ac:picMkLst>
        </pc:picChg>
        <pc:picChg chg="add mod">
          <ac:chgData name="Sean Feldman" userId="c0f75423fe67f72e" providerId="LiveId" clId="{C78015C2-AD1B-456A-A104-017BC7B51FE2}" dt="2019-10-18T04:57:23.596" v="166"/>
          <ac:picMkLst>
            <pc:docMk/>
            <pc:sldMk cId="956531207" sldId="516"/>
            <ac:picMk id="12294" creationId="{9671E417-7DBE-42FE-BCBF-F8D6F3710D48}"/>
          </ac:picMkLst>
        </pc:picChg>
      </pc:sldChg>
      <pc:sldChg chg="addSp modSp">
        <pc:chgData name="Sean Feldman" userId="c0f75423fe67f72e" providerId="LiveId" clId="{C78015C2-AD1B-456A-A104-017BC7B51FE2}" dt="2019-10-18T05:13:32.508" v="177"/>
        <pc:sldMkLst>
          <pc:docMk/>
          <pc:sldMk cId="366700064" sldId="517"/>
        </pc:sldMkLst>
        <pc:picChg chg="add mod">
          <ac:chgData name="Sean Feldman" userId="c0f75423fe67f72e" providerId="LiveId" clId="{C78015C2-AD1B-456A-A104-017BC7B51FE2}" dt="2019-10-18T05:13:32.508" v="177"/>
          <ac:picMkLst>
            <pc:docMk/>
            <pc:sldMk cId="366700064" sldId="517"/>
            <ac:picMk id="14338" creationId="{B00DD90F-31D6-4FD8-A507-3F66423985B5}"/>
          </ac:picMkLst>
        </pc:picChg>
      </pc:sldChg>
      <pc:sldChg chg="addSp modSp">
        <pc:chgData name="Sean Feldman" userId="c0f75423fe67f72e" providerId="LiveId" clId="{C78015C2-AD1B-456A-A104-017BC7B51FE2}" dt="2019-10-18T05:25:12.124" v="191"/>
        <pc:sldMkLst>
          <pc:docMk/>
          <pc:sldMk cId="935287286" sldId="518"/>
        </pc:sldMkLst>
        <pc:picChg chg="add mod">
          <ac:chgData name="Sean Feldman" userId="c0f75423fe67f72e" providerId="LiveId" clId="{C78015C2-AD1B-456A-A104-017BC7B51FE2}" dt="2019-10-18T05:25:12.124" v="191"/>
          <ac:picMkLst>
            <pc:docMk/>
            <pc:sldMk cId="935287286" sldId="518"/>
            <ac:picMk id="17410" creationId="{B8051DA0-E9F2-42A8-8A9C-61FF81601590}"/>
          </ac:picMkLst>
        </pc:picChg>
      </pc:sldChg>
      <pc:sldChg chg="addSp modSp">
        <pc:chgData name="Sean Feldman" userId="c0f75423fe67f72e" providerId="LiveId" clId="{C78015C2-AD1B-456A-A104-017BC7B51FE2}" dt="2019-10-18T05:27:09.199" v="202"/>
        <pc:sldMkLst>
          <pc:docMk/>
          <pc:sldMk cId="1969415790" sldId="519"/>
        </pc:sldMkLst>
        <pc:picChg chg="add mod">
          <ac:chgData name="Sean Feldman" userId="c0f75423fe67f72e" providerId="LiveId" clId="{C78015C2-AD1B-456A-A104-017BC7B51FE2}" dt="2019-10-18T05:27:09.199" v="202"/>
          <ac:picMkLst>
            <pc:docMk/>
            <pc:sldMk cId="1969415790" sldId="519"/>
            <ac:picMk id="18434" creationId="{3D37681A-3981-42C9-9D98-9CCBE1E1DE62}"/>
          </ac:picMkLst>
        </pc:picChg>
      </pc:sldChg>
      <pc:sldChg chg="addSp modSp">
        <pc:chgData name="Sean Feldman" userId="c0f75423fe67f72e" providerId="LiveId" clId="{C78015C2-AD1B-456A-A104-017BC7B51FE2}" dt="2019-10-18T05:29:56.009" v="210"/>
        <pc:sldMkLst>
          <pc:docMk/>
          <pc:sldMk cId="2850071055" sldId="520"/>
        </pc:sldMkLst>
        <pc:picChg chg="add mod">
          <ac:chgData name="Sean Feldman" userId="c0f75423fe67f72e" providerId="LiveId" clId="{C78015C2-AD1B-456A-A104-017BC7B51FE2}" dt="2019-10-18T05:29:56.009" v="210"/>
          <ac:picMkLst>
            <pc:docMk/>
            <pc:sldMk cId="2850071055" sldId="520"/>
            <ac:picMk id="19458" creationId="{0B339DAE-CE46-46A4-9DBA-F88E2E4C8F2B}"/>
          </ac:picMkLst>
        </pc:picChg>
      </pc:sldChg>
      <pc:sldChg chg="addSp modSp">
        <pc:chgData name="Sean Feldman" userId="c0f75423fe67f72e" providerId="LiveId" clId="{C78015C2-AD1B-456A-A104-017BC7B51FE2}" dt="2019-10-18T05:32:59.019" v="215"/>
        <pc:sldMkLst>
          <pc:docMk/>
          <pc:sldMk cId="2147213457" sldId="521"/>
        </pc:sldMkLst>
        <pc:picChg chg="add mod">
          <ac:chgData name="Sean Feldman" userId="c0f75423fe67f72e" providerId="LiveId" clId="{C78015C2-AD1B-456A-A104-017BC7B51FE2}" dt="2019-10-18T05:32:59.019" v="215"/>
          <ac:picMkLst>
            <pc:docMk/>
            <pc:sldMk cId="2147213457" sldId="521"/>
            <ac:picMk id="20482" creationId="{9F4680FF-42F9-45DD-8964-84C2DC871862}"/>
          </ac:picMkLst>
        </pc:picChg>
      </pc:sldChg>
      <pc:sldChg chg="addSp modSp">
        <pc:chgData name="Sean Feldman" userId="c0f75423fe67f72e" providerId="LiveId" clId="{C78015C2-AD1B-456A-A104-017BC7B51FE2}" dt="2019-10-18T05:35:10.622" v="245" actId="313"/>
        <pc:sldMkLst>
          <pc:docMk/>
          <pc:sldMk cId="631459766" sldId="522"/>
        </pc:sldMkLst>
        <pc:spChg chg="mod">
          <ac:chgData name="Sean Feldman" userId="c0f75423fe67f72e" providerId="LiveId" clId="{C78015C2-AD1B-456A-A104-017BC7B51FE2}" dt="2019-10-18T05:35:10.622" v="245" actId="313"/>
          <ac:spMkLst>
            <pc:docMk/>
            <pc:sldMk cId="631459766" sldId="522"/>
            <ac:spMk id="2" creationId="{A87070F0-DD0D-43A3-899C-A56351A0A385}"/>
          </ac:spMkLst>
        </pc:spChg>
        <pc:spChg chg="mod">
          <ac:chgData name="Sean Feldman" userId="c0f75423fe67f72e" providerId="LiveId" clId="{C78015C2-AD1B-456A-A104-017BC7B51FE2}" dt="2019-10-18T05:34:51.293" v="242" actId="20577"/>
          <ac:spMkLst>
            <pc:docMk/>
            <pc:sldMk cId="631459766" sldId="522"/>
            <ac:spMk id="3" creationId="{3FC46CFF-FC99-4EE1-8BEA-94E982D992A2}"/>
          </ac:spMkLst>
        </pc:spChg>
        <pc:picChg chg="add mod">
          <ac:chgData name="Sean Feldman" userId="c0f75423fe67f72e" providerId="LiveId" clId="{C78015C2-AD1B-456A-A104-017BC7B51FE2}" dt="2019-10-18T05:35:03.677" v="244"/>
          <ac:picMkLst>
            <pc:docMk/>
            <pc:sldMk cId="631459766" sldId="522"/>
            <ac:picMk id="21506" creationId="{0B072049-4F41-4FD5-9FEE-90ABC490A037}"/>
          </ac:picMkLst>
        </pc:picChg>
      </pc:sldChg>
      <pc:sldChg chg="del">
        <pc:chgData name="Sean Feldman" userId="c0f75423fe67f72e" providerId="LiveId" clId="{C78015C2-AD1B-456A-A104-017BC7B51FE2}" dt="2019-10-18T05:34:54.566" v="243" actId="47"/>
        <pc:sldMkLst>
          <pc:docMk/>
          <pc:sldMk cId="2710820164" sldId="523"/>
        </pc:sldMkLst>
      </pc:sldChg>
      <pc:sldChg chg="addSp modSp">
        <pc:chgData name="Sean Feldman" userId="c0f75423fe67f72e" providerId="LiveId" clId="{C78015C2-AD1B-456A-A104-017BC7B51FE2}" dt="2019-10-18T05:36:24.124" v="253" actId="14100"/>
        <pc:sldMkLst>
          <pc:docMk/>
          <pc:sldMk cId="3876663743" sldId="525"/>
        </pc:sldMkLst>
        <pc:picChg chg="add mod">
          <ac:chgData name="Sean Feldman" userId="c0f75423fe67f72e" providerId="LiveId" clId="{C78015C2-AD1B-456A-A104-017BC7B51FE2}" dt="2019-10-18T05:36:24.124" v="253" actId="14100"/>
          <ac:picMkLst>
            <pc:docMk/>
            <pc:sldMk cId="3876663743" sldId="525"/>
            <ac:picMk id="22530" creationId="{AC414616-4388-4B7D-9944-CA82510E4D4A}"/>
          </ac:picMkLst>
        </pc:picChg>
      </pc:sldChg>
      <pc:sldChg chg="modAnim">
        <pc:chgData name="Sean Feldman" userId="c0f75423fe67f72e" providerId="LiveId" clId="{C78015C2-AD1B-456A-A104-017BC7B51FE2}" dt="2019-10-19T06:12:14.946" v="542"/>
        <pc:sldMkLst>
          <pc:docMk/>
          <pc:sldMk cId="1011607035" sldId="526"/>
        </pc:sldMkLst>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modAnim">
        <pc:chgData name="Sean Feldman" userId="c0f75423fe67f72e" providerId="LiveId" clId="{C78015C2-AD1B-456A-A104-017BC7B51FE2}" dt="2019-10-18T20:34:42.034" v="298"/>
        <pc:sldMkLst>
          <pc:docMk/>
          <pc:sldMk cId="3880150903" sldId="529"/>
        </pc:sldMkLst>
      </pc:sldChg>
      <pc:sldChg chg="addSp delSp modSp modAnim">
        <pc:chgData name="Sean Feldman" userId="c0f75423fe67f72e" providerId="LiveId" clId="{C78015C2-AD1B-456A-A104-017BC7B51FE2}" dt="2019-10-18T21:22:02.531" v="305" actId="14100"/>
        <pc:sldMkLst>
          <pc:docMk/>
          <pc:sldMk cId="1684423648" sldId="530"/>
        </pc:sldMkLst>
        <pc:spChg chg="add del mod">
          <ac:chgData name="Sean Feldman" userId="c0f75423fe67f72e" providerId="LiveId" clId="{C78015C2-AD1B-456A-A104-017BC7B51FE2}" dt="2019-10-18T21:21:45.718" v="301" actId="478"/>
          <ac:spMkLst>
            <pc:docMk/>
            <pc:sldMk cId="1684423648" sldId="530"/>
            <ac:spMk id="3" creationId="{24F8B588-1202-4AC0-AB3F-B5BC8A020EC4}"/>
          </ac:spMkLst>
        </pc:spChg>
        <pc:spChg chg="del">
          <ac:chgData name="Sean Feldman" userId="c0f75423fe67f72e" providerId="LiveId" clId="{C78015C2-AD1B-456A-A104-017BC7B51FE2}" dt="2019-10-18T21:21:41.972" v="300" actId="478"/>
          <ac:spMkLst>
            <pc:docMk/>
            <pc:sldMk cId="1684423648" sldId="530"/>
            <ac:spMk id="4" creationId="{54402B18-84CF-426D-A5A7-519A909B52A0}"/>
          </ac:spMkLst>
        </pc:spChg>
        <pc:picChg chg="del">
          <ac:chgData name="Sean Feldman" userId="c0f75423fe67f72e" providerId="LiveId" clId="{C78015C2-AD1B-456A-A104-017BC7B51FE2}" dt="2019-10-18T21:21:39.825" v="299" actId="478"/>
          <ac:picMkLst>
            <pc:docMk/>
            <pc:sldMk cId="1684423648" sldId="530"/>
            <ac:picMk id="5" creationId="{BDEF4897-1D69-494C-8E78-34FEFD8B6B72}"/>
          </ac:picMkLst>
        </pc:picChg>
        <pc:picChg chg="add mod">
          <ac:chgData name="Sean Feldman" userId="c0f75423fe67f72e" providerId="LiveId" clId="{C78015C2-AD1B-456A-A104-017BC7B51FE2}" dt="2019-10-18T21:22:02.531" v="305" actId="14100"/>
          <ac:picMkLst>
            <pc:docMk/>
            <pc:sldMk cId="1684423648" sldId="530"/>
            <ac:picMk id="6" creationId="{BF8A190D-ACC7-4C2D-B5F9-334068924F97}"/>
          </ac:picMkLst>
        </pc:picChg>
      </pc:sldChg>
      <pc:sldChg chg="addSp delSp modSp delAnim modAnim">
        <pc:chgData name="Sean Feldman" userId="c0f75423fe67f72e" providerId="LiveId" clId="{C78015C2-AD1B-456A-A104-017BC7B51FE2}" dt="2019-10-18T21:50:15.858" v="319" actId="1076"/>
        <pc:sldMkLst>
          <pc:docMk/>
          <pc:sldMk cId="4110446610" sldId="531"/>
        </pc:sldMkLst>
        <pc:spChg chg="del">
          <ac:chgData name="Sean Feldman" userId="c0f75423fe67f72e" providerId="LiveId" clId="{C78015C2-AD1B-456A-A104-017BC7B51FE2}" dt="2019-10-18T21:30:47.077" v="307" actId="478"/>
          <ac:spMkLst>
            <pc:docMk/>
            <pc:sldMk cId="4110446610" sldId="531"/>
            <ac:spMk id="4" creationId="{54402B18-84CF-426D-A5A7-519A909B52A0}"/>
          </ac:spMkLst>
        </pc:spChg>
        <pc:spChg chg="add del mod">
          <ac:chgData name="Sean Feldman" userId="c0f75423fe67f72e" providerId="LiveId" clId="{C78015C2-AD1B-456A-A104-017BC7B51FE2}" dt="2019-10-18T21:30:50.894" v="308" actId="478"/>
          <ac:spMkLst>
            <pc:docMk/>
            <pc:sldMk cId="4110446610" sldId="531"/>
            <ac:spMk id="5" creationId="{11814C2F-B0B3-46D9-A6CC-839E20457F25}"/>
          </ac:spMkLst>
        </pc:spChg>
        <pc:picChg chg="del">
          <ac:chgData name="Sean Feldman" userId="c0f75423fe67f72e" providerId="LiveId" clId="{C78015C2-AD1B-456A-A104-017BC7B51FE2}" dt="2019-10-18T21:30:44.841" v="306" actId="478"/>
          <ac:picMkLst>
            <pc:docMk/>
            <pc:sldMk cId="4110446610" sldId="531"/>
            <ac:picMk id="2" creationId="{BADAFF15-61A2-4DC0-8847-ADD7B6A48817}"/>
          </ac:picMkLst>
        </pc:picChg>
        <pc:picChg chg="add del mod">
          <ac:chgData name="Sean Feldman" userId="c0f75423fe67f72e" providerId="LiveId" clId="{C78015C2-AD1B-456A-A104-017BC7B51FE2}" dt="2019-10-18T21:49:56.205" v="314" actId="478"/>
          <ac:picMkLst>
            <pc:docMk/>
            <pc:sldMk cId="4110446610" sldId="531"/>
            <ac:picMk id="6" creationId="{EDC26C82-4F2F-4335-A2F1-2542801A0388}"/>
          </ac:picMkLst>
        </pc:picChg>
        <pc:picChg chg="add mod">
          <ac:chgData name="Sean Feldman" userId="c0f75423fe67f72e" providerId="LiveId" clId="{C78015C2-AD1B-456A-A104-017BC7B51FE2}" dt="2019-10-18T21:50:15.858" v="319" actId="1076"/>
          <ac:picMkLst>
            <pc:docMk/>
            <pc:sldMk cId="4110446610" sldId="531"/>
            <ac:picMk id="7" creationId="{03DDEEBF-115F-433D-AEC9-EBD35733BFBC}"/>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addSp delSp modSp modAnim">
        <pc:chgData name="Sean Feldman" userId="c0f75423fe67f72e" providerId="LiveId" clId="{C78015C2-AD1B-456A-A104-017BC7B51FE2}" dt="2019-10-18T22:12:28.323" v="325" actId="14100"/>
        <pc:sldMkLst>
          <pc:docMk/>
          <pc:sldMk cId="4023031799" sldId="534"/>
        </pc:sldMkLst>
        <pc:spChg chg="del">
          <ac:chgData name="Sean Feldman" userId="c0f75423fe67f72e" providerId="LiveId" clId="{C78015C2-AD1B-456A-A104-017BC7B51FE2}" dt="2019-10-18T22:12:18.004" v="322" actId="478"/>
          <ac:spMkLst>
            <pc:docMk/>
            <pc:sldMk cId="4023031799" sldId="534"/>
            <ac:spMk id="4" creationId="{54402B18-84CF-426D-A5A7-519A909B52A0}"/>
          </ac:spMkLst>
        </pc:spChg>
        <pc:spChg chg="add del mod">
          <ac:chgData name="Sean Feldman" userId="c0f75423fe67f72e" providerId="LiveId" clId="{C78015C2-AD1B-456A-A104-017BC7B51FE2}" dt="2019-10-18T22:12:20.920" v="323" actId="478"/>
          <ac:spMkLst>
            <pc:docMk/>
            <pc:sldMk cId="4023031799" sldId="534"/>
            <ac:spMk id="6" creationId="{F2C3581D-6B81-4D0A-840D-6E957F9EBABA}"/>
          </ac:spMkLst>
        </pc:spChg>
        <pc:picChg chg="del">
          <ac:chgData name="Sean Feldman" userId="c0f75423fe67f72e" providerId="LiveId" clId="{C78015C2-AD1B-456A-A104-017BC7B51FE2}" dt="2019-10-18T22:12:10.704" v="321" actId="478"/>
          <ac:picMkLst>
            <pc:docMk/>
            <pc:sldMk cId="4023031799" sldId="534"/>
            <ac:picMk id="2" creationId="{981D781B-71A6-4E33-914B-6353280B72C2}"/>
          </ac:picMkLst>
        </pc:picChg>
        <pc:picChg chg="add mod">
          <ac:chgData name="Sean Feldman" userId="c0f75423fe67f72e" providerId="LiveId" clId="{C78015C2-AD1B-456A-A104-017BC7B51FE2}" dt="2019-10-18T22:12:28.323" v="325" actId="14100"/>
          <ac:picMkLst>
            <pc:docMk/>
            <pc:sldMk cId="4023031799" sldId="534"/>
            <ac:picMk id="3" creationId="{AA5199A9-068C-4D00-A5CA-34B73AE5327D}"/>
          </ac:picMkLst>
        </pc:picChg>
      </pc:sldChg>
      <pc:sldChg chg="addSp delSp modSp modAnim">
        <pc:chgData name="Sean Feldman" userId="c0f75423fe67f72e" providerId="LiveId" clId="{C78015C2-AD1B-456A-A104-017BC7B51FE2}" dt="2019-10-18T22:19:24.813" v="331" actId="14100"/>
        <pc:sldMkLst>
          <pc:docMk/>
          <pc:sldMk cId="2085839891" sldId="535"/>
        </pc:sldMkLst>
        <pc:spChg chg="del">
          <ac:chgData name="Sean Feldman" userId="c0f75423fe67f72e" providerId="LiveId" clId="{C78015C2-AD1B-456A-A104-017BC7B51FE2}" dt="2019-10-18T22:19:09.637" v="326" actId="478"/>
          <ac:spMkLst>
            <pc:docMk/>
            <pc:sldMk cId="2085839891" sldId="535"/>
            <ac:spMk id="4" creationId="{54402B18-84CF-426D-A5A7-519A909B52A0}"/>
          </ac:spMkLst>
        </pc:spChg>
        <pc:spChg chg="add del mod">
          <ac:chgData name="Sean Feldman" userId="c0f75423fe67f72e" providerId="LiveId" clId="{C78015C2-AD1B-456A-A104-017BC7B51FE2}" dt="2019-10-18T22:19:12.324" v="327" actId="478"/>
          <ac:spMkLst>
            <pc:docMk/>
            <pc:sldMk cId="2085839891" sldId="535"/>
            <ac:spMk id="5" creationId="{9E134558-8D88-4F23-AEE9-5FB2B2359CF0}"/>
          </ac:spMkLst>
        </pc:spChg>
        <pc:picChg chg="del">
          <ac:chgData name="Sean Feldman" userId="c0f75423fe67f72e" providerId="LiveId" clId="{C78015C2-AD1B-456A-A104-017BC7B51FE2}" dt="2019-10-18T22:19:14.465" v="328" actId="478"/>
          <ac:picMkLst>
            <pc:docMk/>
            <pc:sldMk cId="2085839891" sldId="535"/>
            <ac:picMk id="2" creationId="{74728856-1AED-46AF-957D-7E7BEDE88BAF}"/>
          </ac:picMkLst>
        </pc:picChg>
        <pc:picChg chg="add mod">
          <ac:chgData name="Sean Feldman" userId="c0f75423fe67f72e" providerId="LiveId" clId="{C78015C2-AD1B-456A-A104-017BC7B51FE2}" dt="2019-10-18T22:19:24.813" v="331" actId="14100"/>
          <ac:picMkLst>
            <pc:docMk/>
            <pc:sldMk cId="2085839891" sldId="535"/>
            <ac:picMk id="6" creationId="{80179A14-1164-4BDB-9916-B7F166FF3032}"/>
          </ac:picMkLst>
        </pc:picChg>
      </pc:sldChg>
      <pc:sldChg chg="delSp modSp">
        <pc:chgData name="Sean Feldman" userId="c0f75423fe67f72e" providerId="LiveId" clId="{C78015C2-AD1B-456A-A104-017BC7B51FE2}" dt="2019-10-18T22:44:57.683" v="341" actId="14100"/>
        <pc:sldMkLst>
          <pc:docMk/>
          <pc:sldMk cId="3243605772" sldId="538"/>
        </pc:sldMkLst>
        <pc:picChg chg="mod">
          <ac:chgData name="Sean Feldman" userId="c0f75423fe67f72e" providerId="LiveId" clId="{C78015C2-AD1B-456A-A104-017BC7B51FE2}" dt="2019-10-18T22:44:57.683" v="341" actId="14100"/>
          <ac:picMkLst>
            <pc:docMk/>
            <pc:sldMk cId="3243605772" sldId="538"/>
            <ac:picMk id="3" creationId="{CD2F38AD-88A6-4EE8-9156-1032148C165F}"/>
          </ac:picMkLst>
        </pc:picChg>
        <pc:picChg chg="del">
          <ac:chgData name="Sean Feldman" userId="c0f75423fe67f72e" providerId="LiveId" clId="{C78015C2-AD1B-456A-A104-017BC7B51FE2}" dt="2019-10-18T22:43:55.673" v="332" actId="478"/>
          <ac:picMkLst>
            <pc:docMk/>
            <pc:sldMk cId="3243605772" sldId="538"/>
            <ac:picMk id="7" creationId="{274ACE05-9C2B-4F31-BA05-72945FB7A482}"/>
          </ac:picMkLst>
        </pc:picChg>
        <pc:picChg chg="del">
          <ac:chgData name="Sean Feldman" userId="c0f75423fe67f72e" providerId="LiveId" clId="{C78015C2-AD1B-456A-A104-017BC7B51FE2}" dt="2019-10-18T22:43:56.959" v="333" actId="478"/>
          <ac:picMkLst>
            <pc:docMk/>
            <pc:sldMk cId="3243605772" sldId="538"/>
            <ac:picMk id="8" creationId="{CA810624-DE8C-42B8-942B-81553F432051}"/>
          </ac:picMkLst>
        </pc:picChg>
      </pc:sldChg>
      <pc:sldChg chg="delSp modSp">
        <pc:chgData name="Sean Feldman" userId="c0f75423fe67f72e" providerId="LiveId" clId="{C78015C2-AD1B-456A-A104-017BC7B51FE2}" dt="2019-10-18T22:44:53.862" v="340" actId="14100"/>
        <pc:sldMkLst>
          <pc:docMk/>
          <pc:sldMk cId="969011329" sldId="539"/>
        </pc:sldMkLst>
        <pc:picChg chg="del">
          <ac:chgData name="Sean Feldman" userId="c0f75423fe67f72e" providerId="LiveId" clId="{C78015C2-AD1B-456A-A104-017BC7B51FE2}" dt="2019-10-18T22:43:59.216" v="334" actId="478"/>
          <ac:picMkLst>
            <pc:docMk/>
            <pc:sldMk cId="969011329" sldId="539"/>
            <ac:picMk id="7" creationId="{274ACE05-9C2B-4F31-BA05-72945FB7A482}"/>
          </ac:picMkLst>
        </pc:picChg>
        <pc:picChg chg="del">
          <ac:chgData name="Sean Feldman" userId="c0f75423fe67f72e" providerId="LiveId" clId="{C78015C2-AD1B-456A-A104-017BC7B51FE2}" dt="2019-10-18T22:43:59.755" v="335" actId="478"/>
          <ac:picMkLst>
            <pc:docMk/>
            <pc:sldMk cId="969011329" sldId="539"/>
            <ac:picMk id="8" creationId="{CA810624-DE8C-42B8-942B-81553F432051}"/>
          </ac:picMkLst>
        </pc:picChg>
        <pc:picChg chg="mod">
          <ac:chgData name="Sean Feldman" userId="c0f75423fe67f72e" providerId="LiveId" clId="{C78015C2-AD1B-456A-A104-017BC7B51FE2}" dt="2019-10-18T22:44:53.862" v="340" actId="14100"/>
          <ac:picMkLst>
            <pc:docMk/>
            <pc:sldMk cId="969011329" sldId="539"/>
            <ac:picMk id="9" creationId="{CA6D1311-3C8F-4E91-8AE9-74FA6DCCD707}"/>
          </ac:picMkLst>
        </pc:picChg>
      </pc:sldChg>
      <pc:sldChg chg="delSp">
        <pc:chgData name="Sean Feldman" userId="c0f75423fe67f72e" providerId="LiveId" clId="{C78015C2-AD1B-456A-A104-017BC7B51FE2}" dt="2019-10-18T22:53:27.195" v="344" actId="478"/>
        <pc:sldMkLst>
          <pc:docMk/>
          <pc:sldMk cId="602255212" sldId="541"/>
        </pc:sldMkLst>
        <pc:picChg chg="del">
          <ac:chgData name="Sean Feldman" userId="c0f75423fe67f72e" providerId="LiveId" clId="{C78015C2-AD1B-456A-A104-017BC7B51FE2}" dt="2019-10-18T22:53:27.195" v="344" actId="478"/>
          <ac:picMkLst>
            <pc:docMk/>
            <pc:sldMk cId="602255212" sldId="541"/>
            <ac:picMk id="6" creationId="{7B6F97C8-E1AD-416C-9C1E-3A228A0B18AA}"/>
          </ac:picMkLst>
        </pc:picChg>
      </pc:sldChg>
      <pc:sldChg chg="delSp modSp">
        <pc:chgData name="Sean Feldman" userId="c0f75423fe67f72e" providerId="LiveId" clId="{C78015C2-AD1B-456A-A104-017BC7B51FE2}" dt="2019-10-18T22:54:13.694" v="352" actId="14100"/>
        <pc:sldMkLst>
          <pc:docMk/>
          <pc:sldMk cId="3037848057" sldId="542"/>
        </pc:sldMkLst>
        <pc:picChg chg="del">
          <ac:chgData name="Sean Feldman" userId="c0f75423fe67f72e" providerId="LiveId" clId="{C78015C2-AD1B-456A-A104-017BC7B51FE2}" dt="2019-10-18T22:53:32.705" v="345" actId="478"/>
          <ac:picMkLst>
            <pc:docMk/>
            <pc:sldMk cId="3037848057" sldId="542"/>
            <ac:picMk id="6" creationId="{7B6F97C8-E1AD-416C-9C1E-3A228A0B18AA}"/>
          </ac:picMkLst>
        </pc:picChg>
        <pc:picChg chg="mod">
          <ac:chgData name="Sean Feldman" userId="c0f75423fe67f72e" providerId="LiveId" clId="{C78015C2-AD1B-456A-A104-017BC7B51FE2}" dt="2019-10-18T22:54:13.694" v="352" actId="14100"/>
          <ac:picMkLst>
            <pc:docMk/>
            <pc:sldMk cId="3037848057" sldId="542"/>
            <ac:picMk id="7" creationId="{74FD04A2-48E4-40B4-A41E-84C87541CF98}"/>
          </ac:picMkLst>
        </pc:picChg>
      </pc:sldChg>
      <pc:sldChg chg="delSp">
        <pc:chgData name="Sean Feldman" userId="c0f75423fe67f72e" providerId="LiveId" clId="{C78015C2-AD1B-456A-A104-017BC7B51FE2}" dt="2019-10-18T23:19:01.330" v="356" actId="478"/>
        <pc:sldMkLst>
          <pc:docMk/>
          <pc:sldMk cId="1595845764" sldId="543"/>
        </pc:sldMkLst>
        <pc:picChg chg="del">
          <ac:chgData name="Sean Feldman" userId="c0f75423fe67f72e" providerId="LiveId" clId="{C78015C2-AD1B-456A-A104-017BC7B51FE2}" dt="2019-10-18T23:18:59.200" v="353" actId="478"/>
          <ac:picMkLst>
            <pc:docMk/>
            <pc:sldMk cId="1595845764" sldId="543"/>
            <ac:picMk id="6" creationId="{504F7205-2DBB-4283-96B1-611A54BD2150}"/>
          </ac:picMkLst>
        </pc:picChg>
        <pc:picChg chg="del">
          <ac:chgData name="Sean Feldman" userId="c0f75423fe67f72e" providerId="LiveId" clId="{C78015C2-AD1B-456A-A104-017BC7B51FE2}" dt="2019-10-18T23:19:00.218" v="354" actId="478"/>
          <ac:picMkLst>
            <pc:docMk/>
            <pc:sldMk cId="1595845764" sldId="543"/>
            <ac:picMk id="7" creationId="{161B315A-936E-4B1F-BE91-1D1CD2830469}"/>
          </ac:picMkLst>
        </pc:picChg>
        <pc:picChg chg="del">
          <ac:chgData name="Sean Feldman" userId="c0f75423fe67f72e" providerId="LiveId" clId="{C78015C2-AD1B-456A-A104-017BC7B51FE2}" dt="2019-10-18T23:19:00.777" v="355" actId="478"/>
          <ac:picMkLst>
            <pc:docMk/>
            <pc:sldMk cId="1595845764" sldId="543"/>
            <ac:picMk id="8" creationId="{51807670-A952-4869-B212-8435BB4F6D82}"/>
          </ac:picMkLst>
        </pc:picChg>
        <pc:picChg chg="del">
          <ac:chgData name="Sean Feldman" userId="c0f75423fe67f72e" providerId="LiveId" clId="{C78015C2-AD1B-456A-A104-017BC7B51FE2}" dt="2019-10-18T23:19:01.330" v="356" actId="478"/>
          <ac:picMkLst>
            <pc:docMk/>
            <pc:sldMk cId="1595845764" sldId="543"/>
            <ac:picMk id="9" creationId="{DC36C560-8E6C-4676-B0C5-26E10BAC0720}"/>
          </ac:picMkLst>
        </pc:picChg>
      </pc:sldChg>
      <pc:sldChg chg="addSp delSp modSp modAnim">
        <pc:chgData name="Sean Feldman" userId="c0f75423fe67f72e" providerId="LiveId" clId="{C78015C2-AD1B-456A-A104-017BC7B51FE2}" dt="2019-10-19T04:17:47.598" v="383"/>
        <pc:sldMkLst>
          <pc:docMk/>
          <pc:sldMk cId="11482795" sldId="544"/>
        </pc:sldMkLst>
        <pc:spChg chg="mod">
          <ac:chgData name="Sean Feldman" userId="c0f75423fe67f72e" providerId="LiveId" clId="{C78015C2-AD1B-456A-A104-017BC7B51FE2}" dt="2019-10-19T04:14:50.428" v="365" actId="1076"/>
          <ac:spMkLst>
            <pc:docMk/>
            <pc:sldMk cId="11482795" sldId="544"/>
            <ac:spMk id="7" creationId="{F051EEB7-06A9-41F5-861A-2971BA346AD6}"/>
          </ac:spMkLst>
        </pc:spChg>
        <pc:spChg chg="mod">
          <ac:chgData name="Sean Feldman" userId="c0f75423fe67f72e" providerId="LiveId" clId="{C78015C2-AD1B-456A-A104-017BC7B51FE2}" dt="2019-10-19T04:15:39.457" v="370" actId="1076"/>
          <ac:spMkLst>
            <pc:docMk/>
            <pc:sldMk cId="11482795" sldId="544"/>
            <ac:spMk id="10" creationId="{6C0C4F11-5819-4174-BA76-94261FF92F33}"/>
          </ac:spMkLst>
        </pc:spChg>
        <pc:spChg chg="mod">
          <ac:chgData name="Sean Feldman" userId="c0f75423fe67f72e" providerId="LiveId" clId="{C78015C2-AD1B-456A-A104-017BC7B51FE2}" dt="2019-10-19T04:14:50.428" v="365" actId="1076"/>
          <ac:spMkLst>
            <pc:docMk/>
            <pc:sldMk cId="11482795" sldId="544"/>
            <ac:spMk id="11" creationId="{AE4B8278-692F-46DF-BC0A-02F978A2C6CE}"/>
          </ac:spMkLst>
        </pc:spChg>
        <pc:spChg chg="mod">
          <ac:chgData name="Sean Feldman" userId="c0f75423fe67f72e" providerId="LiveId" clId="{C78015C2-AD1B-456A-A104-017BC7B51FE2}" dt="2019-10-19T04:15:51.778" v="373" actId="1076"/>
          <ac:spMkLst>
            <pc:docMk/>
            <pc:sldMk cId="11482795" sldId="544"/>
            <ac:spMk id="12" creationId="{FF38034B-9965-4826-AB3D-E2659A81221A}"/>
          </ac:spMkLst>
        </pc:spChg>
        <pc:spChg chg="mod">
          <ac:chgData name="Sean Feldman" userId="c0f75423fe67f72e" providerId="LiveId" clId="{C78015C2-AD1B-456A-A104-017BC7B51FE2}" dt="2019-10-19T04:16:02.749" v="375" actId="1076"/>
          <ac:spMkLst>
            <pc:docMk/>
            <pc:sldMk cId="11482795" sldId="544"/>
            <ac:spMk id="22" creationId="{7472C3C4-354C-4EA6-8933-63BAE070398E}"/>
          </ac:spMkLst>
        </pc:spChg>
        <pc:picChg chg="del">
          <ac:chgData name="Sean Feldman" userId="c0f75423fe67f72e" providerId="LiveId" clId="{C78015C2-AD1B-456A-A104-017BC7B51FE2}" dt="2019-10-19T04:14:38.486" v="363" actId="478"/>
          <ac:picMkLst>
            <pc:docMk/>
            <pc:sldMk cId="11482795" sldId="544"/>
            <ac:picMk id="25" creationId="{F30B3219-147E-473A-94A6-0F9BCDBECF54}"/>
          </ac:picMkLst>
        </pc:picChg>
        <pc:picChg chg="del">
          <ac:chgData name="Sean Feldman" userId="c0f75423fe67f72e" providerId="LiveId" clId="{C78015C2-AD1B-456A-A104-017BC7B51FE2}" dt="2019-10-19T04:14:40.897" v="364" actId="478"/>
          <ac:picMkLst>
            <pc:docMk/>
            <pc:sldMk cId="11482795" sldId="544"/>
            <ac:picMk id="26" creationId="{11B7101C-7DEE-4D81-AE76-BCFB36D118CA}"/>
          </ac:picMkLst>
        </pc:picChg>
        <pc:cxnChg chg="mod">
          <ac:chgData name="Sean Feldman" userId="c0f75423fe67f72e" providerId="LiveId" clId="{C78015C2-AD1B-456A-A104-017BC7B51FE2}" dt="2019-10-19T04:15:39.457" v="370" actId="1076"/>
          <ac:cxnSpMkLst>
            <pc:docMk/>
            <pc:sldMk cId="11482795" sldId="544"/>
            <ac:cxnSpMk id="9" creationId="{B9628A66-AABE-43FA-A50D-947C2A8B87F7}"/>
          </ac:cxnSpMkLst>
        </pc:cxnChg>
        <pc:cxnChg chg="mod">
          <ac:chgData name="Sean Feldman" userId="c0f75423fe67f72e" providerId="LiveId" clId="{C78015C2-AD1B-456A-A104-017BC7B51FE2}" dt="2019-10-19T04:15:39.457" v="370" actId="1076"/>
          <ac:cxnSpMkLst>
            <pc:docMk/>
            <pc:sldMk cId="11482795" sldId="544"/>
            <ac:cxnSpMk id="14" creationId="{D517239A-0FE8-43FA-B769-1856746B4C87}"/>
          </ac:cxnSpMkLst>
        </pc:cxnChg>
        <pc:cxnChg chg="add del">
          <ac:chgData name="Sean Feldman" userId="c0f75423fe67f72e" providerId="LiveId" clId="{C78015C2-AD1B-456A-A104-017BC7B51FE2}" dt="2019-10-19T04:15:26.247" v="368" actId="478"/>
          <ac:cxnSpMkLst>
            <pc:docMk/>
            <pc:sldMk cId="11482795" sldId="544"/>
            <ac:cxnSpMk id="15" creationId="{9DD79C71-0352-4E02-BDA9-E51749F29161}"/>
          </ac:cxnSpMkLst>
        </pc:cxnChg>
        <pc:cxnChg chg="mod">
          <ac:chgData name="Sean Feldman" userId="c0f75423fe67f72e" providerId="LiveId" clId="{C78015C2-AD1B-456A-A104-017BC7B51FE2}" dt="2019-10-19T04:15:51.778" v="373" actId="1076"/>
          <ac:cxnSpMkLst>
            <pc:docMk/>
            <pc:sldMk cId="11482795" sldId="544"/>
            <ac:cxnSpMk id="17" creationId="{49669B74-BCA6-4DB3-8F53-B2B0DD837A46}"/>
          </ac:cxnSpMkLst>
        </pc:cxnChg>
        <pc:cxnChg chg="mod">
          <ac:chgData name="Sean Feldman" userId="c0f75423fe67f72e" providerId="LiveId" clId="{C78015C2-AD1B-456A-A104-017BC7B51FE2}" dt="2019-10-19T04:16:02.749" v="375" actId="1076"/>
          <ac:cxnSpMkLst>
            <pc:docMk/>
            <pc:sldMk cId="11482795" sldId="544"/>
            <ac:cxnSpMk id="24" creationId="{AEF789FB-ADBC-4395-A6F5-3571EA805FD2}"/>
          </ac:cxnSpMkLst>
        </pc:cxnChg>
      </pc:sldChg>
      <pc:sldChg chg="addSp delSp modSp">
        <pc:chgData name="Sean Feldman" userId="c0f75423fe67f72e" providerId="LiveId" clId="{C78015C2-AD1B-456A-A104-017BC7B51FE2}" dt="2019-10-19T04:20:41.394" v="409" actId="13822"/>
        <pc:sldMkLst>
          <pc:docMk/>
          <pc:sldMk cId="1573678066" sldId="545"/>
        </pc:sldMkLst>
        <pc:spChg chg="del">
          <ac:chgData name="Sean Feldman" userId="c0f75423fe67f72e" providerId="LiveId" clId="{C78015C2-AD1B-456A-A104-017BC7B51FE2}" dt="2019-10-19T04:18:11.681" v="385" actId="478"/>
          <ac:spMkLst>
            <pc:docMk/>
            <pc:sldMk cId="1573678066" sldId="545"/>
            <ac:spMk id="7" creationId="{F051EEB7-06A9-41F5-861A-2971BA346AD6}"/>
          </ac:spMkLst>
        </pc:spChg>
        <pc:spChg chg="del">
          <ac:chgData name="Sean Feldman" userId="c0f75423fe67f72e" providerId="LiveId" clId="{C78015C2-AD1B-456A-A104-017BC7B51FE2}" dt="2019-10-19T04:18:11.681" v="385" actId="478"/>
          <ac:spMkLst>
            <pc:docMk/>
            <pc:sldMk cId="1573678066" sldId="545"/>
            <ac:spMk id="10" creationId="{6C0C4F11-5819-4174-BA76-94261FF92F33}"/>
          </ac:spMkLst>
        </pc:spChg>
        <pc:spChg chg="del">
          <ac:chgData name="Sean Feldman" userId="c0f75423fe67f72e" providerId="LiveId" clId="{C78015C2-AD1B-456A-A104-017BC7B51FE2}" dt="2019-10-19T04:18:11.681" v="385" actId="478"/>
          <ac:spMkLst>
            <pc:docMk/>
            <pc:sldMk cId="1573678066" sldId="545"/>
            <ac:spMk id="11" creationId="{AE4B8278-692F-46DF-BC0A-02F978A2C6CE}"/>
          </ac:spMkLst>
        </pc:spChg>
        <pc:spChg chg="del">
          <ac:chgData name="Sean Feldman" userId="c0f75423fe67f72e" providerId="LiveId" clId="{C78015C2-AD1B-456A-A104-017BC7B51FE2}" dt="2019-10-19T04:18:11.681" v="385" actId="478"/>
          <ac:spMkLst>
            <pc:docMk/>
            <pc:sldMk cId="1573678066" sldId="545"/>
            <ac:spMk id="12" creationId="{FF38034B-9965-4826-AB3D-E2659A81221A}"/>
          </ac:spMkLst>
        </pc:spChg>
        <pc:spChg chg="mod">
          <ac:chgData name="Sean Feldman" userId="c0f75423fe67f72e" providerId="LiveId" clId="{C78015C2-AD1B-456A-A104-017BC7B51FE2}" dt="2019-10-19T04:18:34.639" v="392" actId="1076"/>
          <ac:spMkLst>
            <pc:docMk/>
            <pc:sldMk cId="1573678066" sldId="545"/>
            <ac:spMk id="16" creationId="{F13B3DA1-9403-46E2-9DEE-A5D9A7B0EF02}"/>
          </ac:spMkLst>
        </pc:spChg>
        <pc:spChg chg="add mod">
          <ac:chgData name="Sean Feldman" userId="c0f75423fe67f72e" providerId="LiveId" clId="{C78015C2-AD1B-456A-A104-017BC7B51FE2}" dt="2019-10-19T04:18:26.687" v="390" actId="1076"/>
          <ac:spMkLst>
            <pc:docMk/>
            <pc:sldMk cId="1573678066" sldId="545"/>
            <ac:spMk id="18" creationId="{5AC479C3-B0A3-4215-BE0E-B9F207387B0E}"/>
          </ac:spMkLst>
        </pc:spChg>
        <pc:spChg chg="add mod">
          <ac:chgData name="Sean Feldman" userId="c0f75423fe67f72e" providerId="LiveId" clId="{C78015C2-AD1B-456A-A104-017BC7B51FE2}" dt="2019-10-19T04:18:26.687" v="390" actId="1076"/>
          <ac:spMkLst>
            <pc:docMk/>
            <pc:sldMk cId="1573678066" sldId="545"/>
            <ac:spMk id="20" creationId="{FCC5C19F-772F-4DFC-BE89-5E45DC1F0806}"/>
          </ac:spMkLst>
        </pc:spChg>
        <pc:spChg chg="add mod">
          <ac:chgData name="Sean Feldman" userId="c0f75423fe67f72e" providerId="LiveId" clId="{C78015C2-AD1B-456A-A104-017BC7B51FE2}" dt="2019-10-19T04:18:26.687" v="390" actId="1076"/>
          <ac:spMkLst>
            <pc:docMk/>
            <pc:sldMk cId="1573678066" sldId="545"/>
            <ac:spMk id="21" creationId="{1A15DB98-27DA-4506-9FC6-8E6AA71CFDAA}"/>
          </ac:spMkLst>
        </pc:spChg>
        <pc:spChg chg="del">
          <ac:chgData name="Sean Feldman" userId="c0f75423fe67f72e" providerId="LiveId" clId="{C78015C2-AD1B-456A-A104-017BC7B51FE2}" dt="2019-10-19T04:18:29.916" v="391" actId="478"/>
          <ac:spMkLst>
            <pc:docMk/>
            <pc:sldMk cId="1573678066" sldId="545"/>
            <ac:spMk id="22" creationId="{7472C3C4-354C-4EA6-8933-63BAE070398E}"/>
          </ac:spMkLst>
        </pc:spChg>
        <pc:spChg chg="add mod">
          <ac:chgData name="Sean Feldman" userId="c0f75423fe67f72e" providerId="LiveId" clId="{C78015C2-AD1B-456A-A104-017BC7B51FE2}" dt="2019-10-19T04:18:26.687" v="390" actId="1076"/>
          <ac:spMkLst>
            <pc:docMk/>
            <pc:sldMk cId="1573678066" sldId="545"/>
            <ac:spMk id="23" creationId="{43F02416-D343-46C6-ABBB-018F2AAB080E}"/>
          </ac:spMkLst>
        </pc:spChg>
        <pc:spChg chg="add mod">
          <ac:chgData name="Sean Feldman" userId="c0f75423fe67f72e" providerId="LiveId" clId="{C78015C2-AD1B-456A-A104-017BC7B51FE2}" dt="2019-10-19T04:18:26.687" v="390" actId="1076"/>
          <ac:spMkLst>
            <pc:docMk/>
            <pc:sldMk cId="1573678066" sldId="545"/>
            <ac:spMk id="28" creationId="{2A8B01B6-2E7A-4392-A596-0237D16B7352}"/>
          </ac:spMkLst>
        </pc:spChg>
        <pc:picChg chg="add mod">
          <ac:chgData name="Sean Feldman" userId="c0f75423fe67f72e" providerId="LiveId" clId="{C78015C2-AD1B-456A-A104-017BC7B51FE2}" dt="2019-10-19T04:20:41.394" v="409" actId="13822"/>
          <ac:picMkLst>
            <pc:docMk/>
            <pc:sldMk cId="1573678066" sldId="545"/>
            <ac:picMk id="3" creationId="{1ABD7E33-CFB6-4147-AE31-E76896442E4D}"/>
          </ac:picMkLst>
        </pc:picChg>
        <pc:picChg chg="del">
          <ac:chgData name="Sean Feldman" userId="c0f75423fe67f72e" providerId="LiveId" clId="{C78015C2-AD1B-456A-A104-017BC7B51FE2}" dt="2019-10-19T04:18:15.637" v="387" actId="478"/>
          <ac:picMkLst>
            <pc:docMk/>
            <pc:sldMk cId="1573678066" sldId="545"/>
            <ac:picMk id="13" creationId="{6DD70B5B-898D-4432-9488-01D3DCF73856}"/>
          </ac:picMkLst>
        </pc:picChg>
        <pc:picChg chg="del">
          <ac:chgData name="Sean Feldman" userId="c0f75423fe67f72e" providerId="LiveId" clId="{C78015C2-AD1B-456A-A104-017BC7B51FE2}" dt="2019-10-19T04:18:15.070" v="386" actId="478"/>
          <ac:picMkLst>
            <pc:docMk/>
            <pc:sldMk cId="1573678066" sldId="545"/>
            <ac:picMk id="25" creationId="{F30B3219-147E-473A-94A6-0F9BCDBECF54}"/>
          </ac:picMkLst>
        </pc:picChg>
        <pc:cxnChg chg="mod">
          <ac:chgData name="Sean Feldman" userId="c0f75423fe67f72e" providerId="LiveId" clId="{C78015C2-AD1B-456A-A104-017BC7B51FE2}" dt="2019-10-19T04:19:00.934" v="395" actId="208"/>
          <ac:cxnSpMkLst>
            <pc:docMk/>
            <pc:sldMk cId="1573678066" sldId="545"/>
            <ac:cxnSpMk id="8" creationId="{8C2A0755-ACC6-4EBB-828A-5624B35511B9}"/>
          </ac:cxnSpMkLst>
        </pc:cxnChg>
        <pc:cxnChg chg="del mod">
          <ac:chgData name="Sean Feldman" userId="c0f75423fe67f72e" providerId="LiveId" clId="{C78015C2-AD1B-456A-A104-017BC7B51FE2}" dt="2019-10-19T04:18:11.681" v="385" actId="478"/>
          <ac:cxnSpMkLst>
            <pc:docMk/>
            <pc:sldMk cId="1573678066" sldId="545"/>
            <ac:cxnSpMk id="9" creationId="{B9628A66-AABE-43FA-A50D-947C2A8B87F7}"/>
          </ac:cxnSpMkLst>
        </pc:cxnChg>
        <pc:cxnChg chg="del mod">
          <ac:chgData name="Sean Feldman" userId="c0f75423fe67f72e" providerId="LiveId" clId="{C78015C2-AD1B-456A-A104-017BC7B51FE2}" dt="2019-10-19T04:18:11.681" v="385" actId="478"/>
          <ac:cxnSpMkLst>
            <pc:docMk/>
            <pc:sldMk cId="1573678066" sldId="545"/>
            <ac:cxnSpMk id="14" creationId="{D517239A-0FE8-43FA-B769-1856746B4C87}"/>
          </ac:cxnSpMkLst>
        </pc:cxnChg>
        <pc:cxnChg chg="del mod">
          <ac:chgData name="Sean Feldman" userId="c0f75423fe67f72e" providerId="LiveId" clId="{C78015C2-AD1B-456A-A104-017BC7B51FE2}" dt="2019-10-19T04:18:11.681" v="385" actId="478"/>
          <ac:cxnSpMkLst>
            <pc:docMk/>
            <pc:sldMk cId="1573678066" sldId="545"/>
            <ac:cxnSpMk id="17" creationId="{49669B74-BCA6-4DB3-8F53-B2B0DD837A46}"/>
          </ac:cxnSpMkLst>
        </pc:cxnChg>
        <pc:cxnChg chg="add mod">
          <ac:chgData name="Sean Feldman" userId="c0f75423fe67f72e" providerId="LiveId" clId="{C78015C2-AD1B-456A-A104-017BC7B51FE2}" dt="2019-10-19T04:18:26.687" v="390" actId="1076"/>
          <ac:cxnSpMkLst>
            <pc:docMk/>
            <pc:sldMk cId="1573678066" sldId="545"/>
            <ac:cxnSpMk id="19" creationId="{E8C48969-C987-4D3F-9D80-70950CB0D090}"/>
          </ac:cxnSpMkLst>
        </pc:cxnChg>
        <pc:cxnChg chg="del mod">
          <ac:chgData name="Sean Feldman" userId="c0f75423fe67f72e" providerId="LiveId" clId="{C78015C2-AD1B-456A-A104-017BC7B51FE2}" dt="2019-10-19T04:18:11.681" v="385" actId="478"/>
          <ac:cxnSpMkLst>
            <pc:docMk/>
            <pc:sldMk cId="1573678066" sldId="545"/>
            <ac:cxnSpMk id="24" creationId="{AEF789FB-ADBC-4395-A6F5-3571EA805FD2}"/>
          </ac:cxnSpMkLst>
        </pc:cxnChg>
        <pc:cxnChg chg="add mod">
          <ac:chgData name="Sean Feldman" userId="c0f75423fe67f72e" providerId="LiveId" clId="{C78015C2-AD1B-456A-A104-017BC7B51FE2}" dt="2019-10-19T04:18:26.687" v="390" actId="1076"/>
          <ac:cxnSpMkLst>
            <pc:docMk/>
            <pc:sldMk cId="1573678066" sldId="545"/>
            <ac:cxnSpMk id="26" creationId="{CE91A74E-0681-4CCE-8B9D-B4ACEA157D5C}"/>
          </ac:cxnSpMkLst>
        </pc:cxnChg>
        <pc:cxnChg chg="add mod">
          <ac:chgData name="Sean Feldman" userId="c0f75423fe67f72e" providerId="LiveId" clId="{C78015C2-AD1B-456A-A104-017BC7B51FE2}" dt="2019-10-19T04:18:26.687" v="390" actId="1076"/>
          <ac:cxnSpMkLst>
            <pc:docMk/>
            <pc:sldMk cId="1573678066" sldId="545"/>
            <ac:cxnSpMk id="27" creationId="{AD2A15E3-CA3F-4D06-B4DF-4700B1552B94}"/>
          </ac:cxnSpMkLst>
        </pc:cxnChg>
        <pc:cxnChg chg="add mod">
          <ac:chgData name="Sean Feldman" userId="c0f75423fe67f72e" providerId="LiveId" clId="{C78015C2-AD1B-456A-A104-017BC7B51FE2}" dt="2019-10-19T04:18:26.687" v="390" actId="1076"/>
          <ac:cxnSpMkLst>
            <pc:docMk/>
            <pc:sldMk cId="1573678066" sldId="545"/>
            <ac:cxnSpMk id="29" creationId="{4F15AE52-25E5-4559-96E9-7D6570997951}"/>
          </ac:cxnSpMkLst>
        </pc:cxnChg>
      </pc:sldChg>
      <pc:sldChg chg="addSp delSp modSp">
        <pc:chgData name="Sean Feldman" userId="c0f75423fe67f72e" providerId="LiveId" clId="{C78015C2-AD1B-456A-A104-017BC7B51FE2}" dt="2019-10-19T06:08:02.279" v="541" actId="20577"/>
        <pc:sldMkLst>
          <pc:docMk/>
          <pc:sldMk cId="3571552531" sldId="547"/>
        </pc:sldMkLst>
        <pc:spChg chg="mod">
          <ac:chgData name="Sean Feldman" userId="c0f75423fe67f72e" providerId="LiveId" clId="{C78015C2-AD1B-456A-A104-017BC7B51FE2}" dt="2019-10-19T06:08:02.279" v="541" actId="20577"/>
          <ac:spMkLst>
            <pc:docMk/>
            <pc:sldMk cId="3571552531" sldId="547"/>
            <ac:spMk id="4" creationId="{B7FF1821-A63B-4C8D-B669-D20E8A056339}"/>
          </ac:spMkLst>
        </pc:spChg>
        <pc:picChg chg="add del mod">
          <ac:chgData name="Sean Feldman" userId="c0f75423fe67f72e" providerId="LiveId" clId="{C78015C2-AD1B-456A-A104-017BC7B51FE2}" dt="2019-10-19T04:46:02.408" v="426"/>
          <ac:picMkLst>
            <pc:docMk/>
            <pc:sldMk cId="3571552531" sldId="547"/>
            <ac:picMk id="2" creationId="{7FC64FEE-5776-4395-AC03-297558A9E275}"/>
          </ac:picMkLst>
        </pc:picChg>
        <pc:picChg chg="add">
          <ac:chgData name="Sean Feldman" userId="c0f75423fe67f72e" providerId="LiveId" clId="{C78015C2-AD1B-456A-A104-017BC7B51FE2}" dt="2019-10-19T04:46:04.861" v="428"/>
          <ac:picMkLst>
            <pc:docMk/>
            <pc:sldMk cId="3571552531" sldId="547"/>
            <ac:picMk id="5" creationId="{97CE7D36-1883-4365-84B8-69863BB79C95}"/>
          </ac:picMkLst>
        </pc:picChg>
        <pc:picChg chg="del">
          <ac:chgData name="Sean Feldman" userId="c0f75423fe67f72e" providerId="LiveId" clId="{C78015C2-AD1B-456A-A104-017BC7B51FE2}" dt="2019-10-19T04:46:04.423" v="427" actId="478"/>
          <ac:picMkLst>
            <pc:docMk/>
            <pc:sldMk cId="3571552531" sldId="547"/>
            <ac:picMk id="8" creationId="{BFFE63BA-561F-4EA6-A52B-39DB55E57384}"/>
          </ac:picMkLst>
        </pc:picChg>
      </pc:sldChg>
      <pc:sldChg chg="addSp delSp modSp modAnim">
        <pc:chgData name="Sean Feldman" userId="c0f75423fe67f72e" providerId="LiveId" clId="{C78015C2-AD1B-456A-A104-017BC7B51FE2}" dt="2019-10-19T04:55:23.813" v="431" actId="14100"/>
        <pc:sldMkLst>
          <pc:docMk/>
          <pc:sldMk cId="4060084490" sldId="548"/>
        </pc:sldMkLst>
        <pc:spChg chg="add del mod">
          <ac:chgData name="Sean Feldman" userId="c0f75423fe67f72e" providerId="LiveId" clId="{C78015C2-AD1B-456A-A104-017BC7B51FE2}" dt="2019-10-19T04:37:39.255" v="421" actId="478"/>
          <ac:spMkLst>
            <pc:docMk/>
            <pc:sldMk cId="4060084490" sldId="548"/>
            <ac:spMk id="3" creationId="{14C5D97C-AFF0-497B-83A3-BF46C914681D}"/>
          </ac:spMkLst>
        </pc:spChg>
        <pc:spChg chg="del">
          <ac:chgData name="Sean Feldman" userId="c0f75423fe67f72e" providerId="LiveId" clId="{C78015C2-AD1B-456A-A104-017BC7B51FE2}" dt="2019-10-19T04:37:36.611" v="420" actId="478"/>
          <ac:spMkLst>
            <pc:docMk/>
            <pc:sldMk cId="4060084490" sldId="548"/>
            <ac:spMk id="4" creationId="{B7FF1821-A63B-4C8D-B669-D20E8A056339}"/>
          </ac:spMkLst>
        </pc:spChg>
        <pc:picChg chg="del">
          <ac:chgData name="Sean Feldman" userId="c0f75423fe67f72e" providerId="LiveId" clId="{C78015C2-AD1B-456A-A104-017BC7B51FE2}" dt="2019-10-19T04:37:32.904" v="419" actId="478"/>
          <ac:picMkLst>
            <pc:docMk/>
            <pc:sldMk cId="4060084490" sldId="548"/>
            <ac:picMk id="5" creationId="{A453E878-3EF4-43DA-9600-FE743D9FB7DC}"/>
          </ac:picMkLst>
        </pc:picChg>
        <pc:picChg chg="del">
          <ac:chgData name="Sean Feldman" userId="c0f75423fe67f72e" providerId="LiveId" clId="{C78015C2-AD1B-456A-A104-017BC7B51FE2}" dt="2019-10-19T04:37:36.611" v="420" actId="478"/>
          <ac:picMkLst>
            <pc:docMk/>
            <pc:sldMk cId="4060084490" sldId="548"/>
            <ac:picMk id="6" creationId="{4891AE25-0587-4A59-A28C-AE908376C6ED}"/>
          </ac:picMkLst>
        </pc:picChg>
        <pc:picChg chg="add mod">
          <ac:chgData name="Sean Feldman" userId="c0f75423fe67f72e" providerId="LiveId" clId="{C78015C2-AD1B-456A-A104-017BC7B51FE2}" dt="2019-10-19T04:55:23.813" v="431" actId="14100"/>
          <ac:picMkLst>
            <pc:docMk/>
            <pc:sldMk cId="4060084490" sldId="548"/>
            <ac:picMk id="7" creationId="{EE5F72A3-6750-4149-B718-17A3906AFD50}"/>
          </ac:picMkLst>
        </pc:picChg>
      </pc:sldChg>
      <pc:sldChg chg="delSp del modAnim">
        <pc:chgData name="Sean Feldman" userId="c0f75423fe67f72e" providerId="LiveId" clId="{C78015C2-AD1B-456A-A104-017BC7B51FE2}" dt="2019-10-19T05:02:01.311" v="440" actId="47"/>
        <pc:sldMkLst>
          <pc:docMk/>
          <pc:sldMk cId="3061056386" sldId="551"/>
        </pc:sldMkLst>
        <pc:picChg chg="del">
          <ac:chgData name="Sean Feldman" userId="c0f75423fe67f72e" providerId="LiveId" clId="{C78015C2-AD1B-456A-A104-017BC7B51FE2}" dt="2019-10-19T05:01:13.487" v="432" actId="478"/>
          <ac:picMkLst>
            <pc:docMk/>
            <pc:sldMk cId="3061056386" sldId="551"/>
            <ac:picMk id="8" creationId="{379C7549-1D5D-445E-BF7C-18E7C36419A6}"/>
          </ac:picMkLst>
        </pc:picChg>
      </pc:sldChg>
      <pc:sldChg chg="delSp">
        <pc:chgData name="Sean Feldman" userId="c0f75423fe67f72e" providerId="LiveId" clId="{C78015C2-AD1B-456A-A104-017BC7B51FE2}" dt="2019-10-19T05:12:48.243" v="462" actId="478"/>
        <pc:sldMkLst>
          <pc:docMk/>
          <pc:sldMk cId="3444251533" sldId="553"/>
        </pc:sldMkLst>
        <pc:picChg chg="del">
          <ac:chgData name="Sean Feldman" userId="c0f75423fe67f72e" providerId="LiveId" clId="{C78015C2-AD1B-456A-A104-017BC7B51FE2}" dt="2019-10-19T05:12:48.243" v="462" actId="478"/>
          <ac:picMkLst>
            <pc:docMk/>
            <pc:sldMk cId="3444251533" sldId="553"/>
            <ac:picMk id="8" creationId="{393695DA-C36D-4C14-841F-83904796EF29}"/>
          </ac:picMkLst>
        </pc:picChg>
      </pc:sldChg>
      <pc:sldChg chg="delSp">
        <pc:chgData name="Sean Feldman" userId="c0f75423fe67f72e" providerId="LiveId" clId="{C78015C2-AD1B-456A-A104-017BC7B51FE2}" dt="2019-10-19T05:16:56.018" v="475" actId="478"/>
        <pc:sldMkLst>
          <pc:docMk/>
          <pc:sldMk cId="2875136623" sldId="554"/>
        </pc:sldMkLst>
        <pc:picChg chg="del">
          <ac:chgData name="Sean Feldman" userId="c0f75423fe67f72e" providerId="LiveId" clId="{C78015C2-AD1B-456A-A104-017BC7B51FE2}" dt="2019-10-19T05:16:56.018" v="475" actId="478"/>
          <ac:picMkLst>
            <pc:docMk/>
            <pc:sldMk cId="2875136623" sldId="554"/>
            <ac:picMk id="5" creationId="{C4BD1F7E-6F1D-4845-9D93-AD5958C2752E}"/>
          </ac:picMkLst>
        </pc:picChg>
      </pc:sldChg>
      <pc:sldChg chg="delSp">
        <pc:chgData name="Sean Feldman" userId="c0f75423fe67f72e" providerId="LiveId" clId="{C78015C2-AD1B-456A-A104-017BC7B51FE2}" dt="2019-10-19T05:12:42.936" v="461" actId="478"/>
        <pc:sldMkLst>
          <pc:docMk/>
          <pc:sldMk cId="3171585455" sldId="555"/>
        </pc:sldMkLst>
        <pc:picChg chg="del">
          <ac:chgData name="Sean Feldman" userId="c0f75423fe67f72e" providerId="LiveId" clId="{C78015C2-AD1B-456A-A104-017BC7B51FE2}" dt="2019-10-19T05:12:42.936" v="461" actId="478"/>
          <ac:picMkLst>
            <pc:docMk/>
            <pc:sldMk cId="3171585455" sldId="555"/>
            <ac:picMk id="7" creationId="{F8A4289A-B6AE-40C4-B7B7-7854BBAB2809}"/>
          </ac:picMkLst>
        </pc:picChg>
      </pc:sldChg>
      <pc:sldChg chg="delSp">
        <pc:chgData name="Sean Feldman" userId="c0f75423fe67f72e" providerId="LiveId" clId="{C78015C2-AD1B-456A-A104-017BC7B51FE2}" dt="2019-10-19T05:25:57.582" v="480" actId="478"/>
        <pc:sldMkLst>
          <pc:docMk/>
          <pc:sldMk cId="1991580435" sldId="557"/>
        </pc:sldMkLst>
        <pc:picChg chg="del">
          <ac:chgData name="Sean Feldman" userId="c0f75423fe67f72e" providerId="LiveId" clId="{C78015C2-AD1B-456A-A104-017BC7B51FE2}" dt="2019-10-19T05:25:57.582" v="480" actId="478"/>
          <ac:picMkLst>
            <pc:docMk/>
            <pc:sldMk cId="1991580435" sldId="557"/>
            <ac:picMk id="3" creationId="{91F5ABEE-5AC8-4EE0-9F26-5860BD6B418E}"/>
          </ac:picMkLst>
        </pc:picChg>
      </pc:sldChg>
      <pc:sldChg chg="addSp delSp">
        <pc:chgData name="Sean Feldman" userId="c0f75423fe67f72e" providerId="LiveId" clId="{C78015C2-AD1B-456A-A104-017BC7B51FE2}" dt="2019-10-19T05:27:59.670" v="491" actId="478"/>
        <pc:sldMkLst>
          <pc:docMk/>
          <pc:sldMk cId="3610532850" sldId="558"/>
        </pc:sldMkLst>
        <pc:picChg chg="add del">
          <ac:chgData name="Sean Feldman" userId="c0f75423fe67f72e" providerId="LiveId" clId="{C78015C2-AD1B-456A-A104-017BC7B51FE2}" dt="2019-10-19T05:27:59.670" v="491" actId="478"/>
          <ac:picMkLst>
            <pc:docMk/>
            <pc:sldMk cId="3610532850" sldId="558"/>
            <ac:picMk id="6" creationId="{3541C992-D15F-4227-93A7-51A11BFA82A3}"/>
          </ac:picMkLst>
        </pc:picChg>
      </pc:sldChg>
      <pc:sldChg chg="addSp delSp modSp modAnim">
        <pc:chgData name="Sean Feldman" userId="c0f75423fe67f72e" providerId="LiveId" clId="{C78015C2-AD1B-456A-A104-017BC7B51FE2}" dt="2019-10-19T05:37:18.262" v="499" actId="14100"/>
        <pc:sldMkLst>
          <pc:docMk/>
          <pc:sldMk cId="1831000498" sldId="560"/>
        </pc:sldMkLst>
        <pc:picChg chg="add mod">
          <ac:chgData name="Sean Feldman" userId="c0f75423fe67f72e" providerId="LiveId" clId="{C78015C2-AD1B-456A-A104-017BC7B51FE2}" dt="2019-10-19T05:37:18.262" v="499" actId="14100"/>
          <ac:picMkLst>
            <pc:docMk/>
            <pc:sldMk cId="1831000498" sldId="560"/>
            <ac:picMk id="2" creationId="{14DA1A61-6B00-4600-955F-F9F616ADA160}"/>
          </ac:picMkLst>
        </pc:picChg>
        <pc:picChg chg="del">
          <ac:chgData name="Sean Feldman" userId="c0f75423fe67f72e" providerId="LiveId" clId="{C78015C2-AD1B-456A-A104-017BC7B51FE2}" dt="2019-10-19T05:37:06.375" v="496" actId="478"/>
          <ac:picMkLst>
            <pc:docMk/>
            <pc:sldMk cId="1831000498" sldId="560"/>
            <ac:picMk id="4" creationId="{7FC8BFF3-71C5-4E2E-8D56-01D197BC1542}"/>
          </ac:picMkLst>
        </pc:picChg>
      </pc:sldChg>
      <pc:sldChg chg="addSp delSp modSp modAnim">
        <pc:chgData name="Sean Feldman" userId="c0f75423fe67f72e" providerId="LiveId" clId="{C78015C2-AD1B-456A-A104-017BC7B51FE2}" dt="2019-10-19T05:43:15.210" v="503" actId="14100"/>
        <pc:sldMkLst>
          <pc:docMk/>
          <pc:sldMk cId="4004488445" sldId="563"/>
        </pc:sldMkLst>
        <pc:picChg chg="add mod">
          <ac:chgData name="Sean Feldman" userId="c0f75423fe67f72e" providerId="LiveId" clId="{C78015C2-AD1B-456A-A104-017BC7B51FE2}" dt="2019-10-19T05:43:15.210" v="503" actId="14100"/>
          <ac:picMkLst>
            <pc:docMk/>
            <pc:sldMk cId="4004488445" sldId="563"/>
            <ac:picMk id="2" creationId="{B9911C83-8D9C-47FF-9C69-0B2BF0AD2D11}"/>
          </ac:picMkLst>
        </pc:picChg>
        <pc:picChg chg="del">
          <ac:chgData name="Sean Feldman" userId="c0f75423fe67f72e" providerId="LiveId" clId="{C78015C2-AD1B-456A-A104-017BC7B51FE2}" dt="2019-10-19T05:43:03.992" v="500" actId="478"/>
          <ac:picMkLst>
            <pc:docMk/>
            <pc:sldMk cId="4004488445" sldId="563"/>
            <ac:picMk id="3" creationId="{AF977B5E-47CE-4095-9D47-CBBA117516A6}"/>
          </ac:picMkLst>
        </pc:picChg>
      </pc:sldChg>
      <pc:sldChg chg="del">
        <pc:chgData name="Sean Feldman" userId="c0f75423fe67f72e" providerId="LiveId" clId="{C78015C2-AD1B-456A-A104-017BC7B51FE2}" dt="2019-10-19T05:43:18.790" v="504" actId="47"/>
        <pc:sldMkLst>
          <pc:docMk/>
          <pc:sldMk cId="1661799098" sldId="564"/>
        </pc:sldMkLst>
      </pc:sldChg>
      <pc:sldChg chg="addSp delSp modSp modAnim">
        <pc:chgData name="Sean Feldman" userId="c0f75423fe67f72e" providerId="LiveId" clId="{C78015C2-AD1B-456A-A104-017BC7B51FE2}" dt="2019-10-19T05:47:57.108" v="508" actId="14100"/>
        <pc:sldMkLst>
          <pc:docMk/>
          <pc:sldMk cId="2291445686" sldId="568"/>
        </pc:sldMkLst>
        <pc:picChg chg="add mod">
          <ac:chgData name="Sean Feldman" userId="c0f75423fe67f72e" providerId="LiveId" clId="{C78015C2-AD1B-456A-A104-017BC7B51FE2}" dt="2019-10-19T05:47:57.108" v="508" actId="14100"/>
          <ac:picMkLst>
            <pc:docMk/>
            <pc:sldMk cId="2291445686" sldId="568"/>
            <ac:picMk id="2" creationId="{11C8A376-3DDE-48FF-871E-EE800BD44C70}"/>
          </ac:picMkLst>
        </pc:picChg>
        <pc:picChg chg="del">
          <ac:chgData name="Sean Feldman" userId="c0f75423fe67f72e" providerId="LiveId" clId="{C78015C2-AD1B-456A-A104-017BC7B51FE2}" dt="2019-10-19T05:47:49.136" v="505" actId="478"/>
          <ac:picMkLst>
            <pc:docMk/>
            <pc:sldMk cId="2291445686" sldId="568"/>
            <ac:picMk id="4" creationId="{15101FBE-A1D1-47CC-A003-7CE4787A615C}"/>
          </ac:picMkLst>
        </pc:picChg>
      </pc:sldChg>
      <pc:sldChg chg="addSp delSp modSp modAnim">
        <pc:chgData name="Sean Feldman" userId="c0f75423fe67f72e" providerId="LiveId" clId="{C78015C2-AD1B-456A-A104-017BC7B51FE2}" dt="2019-10-19T05:52:07.611" v="512" actId="14100"/>
        <pc:sldMkLst>
          <pc:docMk/>
          <pc:sldMk cId="2623389201" sldId="571"/>
        </pc:sldMkLst>
        <pc:picChg chg="add mod">
          <ac:chgData name="Sean Feldman" userId="c0f75423fe67f72e" providerId="LiveId" clId="{C78015C2-AD1B-456A-A104-017BC7B51FE2}" dt="2019-10-19T05:52:07.611" v="512" actId="14100"/>
          <ac:picMkLst>
            <pc:docMk/>
            <pc:sldMk cId="2623389201" sldId="571"/>
            <ac:picMk id="2" creationId="{E38EC1F0-8E2C-4A3D-9946-1D61F21A106D}"/>
          </ac:picMkLst>
        </pc:picChg>
        <pc:picChg chg="del">
          <ac:chgData name="Sean Feldman" userId="c0f75423fe67f72e" providerId="LiveId" clId="{C78015C2-AD1B-456A-A104-017BC7B51FE2}" dt="2019-10-19T05:52:00.120" v="509" actId="478"/>
          <ac:picMkLst>
            <pc:docMk/>
            <pc:sldMk cId="2623389201" sldId="571"/>
            <ac:picMk id="3" creationId="{E621C192-9295-4875-9407-EF37EAD86591}"/>
          </ac:picMkLst>
        </pc:picChg>
      </pc:sldChg>
      <pc:sldChg chg="addSp delSp modSp modAnim">
        <pc:chgData name="Sean Feldman" userId="c0f75423fe67f72e" providerId="LiveId" clId="{C78015C2-AD1B-456A-A104-017BC7B51FE2}" dt="2019-10-19T05:53:39.050" v="517" actId="14100"/>
        <pc:sldMkLst>
          <pc:docMk/>
          <pc:sldMk cId="14720868" sldId="573"/>
        </pc:sldMkLst>
        <pc:picChg chg="add mod">
          <ac:chgData name="Sean Feldman" userId="c0f75423fe67f72e" providerId="LiveId" clId="{C78015C2-AD1B-456A-A104-017BC7B51FE2}" dt="2019-10-19T05:53:39.050" v="517" actId="14100"/>
          <ac:picMkLst>
            <pc:docMk/>
            <pc:sldMk cId="14720868" sldId="573"/>
            <ac:picMk id="2" creationId="{11A4C442-2053-419C-A279-2434A8486F4C}"/>
          </ac:picMkLst>
        </pc:picChg>
        <pc:picChg chg="del">
          <ac:chgData name="Sean Feldman" userId="c0f75423fe67f72e" providerId="LiveId" clId="{C78015C2-AD1B-456A-A104-017BC7B51FE2}" dt="2019-10-19T05:53:30.616" v="513" actId="478"/>
          <ac:picMkLst>
            <pc:docMk/>
            <pc:sldMk cId="14720868" sldId="573"/>
            <ac:picMk id="3" creationId="{1806AB63-592E-4036-9C88-C8A7D6C43D09}"/>
          </ac:picMkLst>
        </pc:picChg>
      </pc:sldChg>
      <pc:sldChg chg="addSp delSp modSp">
        <pc:chgData name="Sean Feldman" userId="c0f75423fe67f72e" providerId="LiveId" clId="{C78015C2-AD1B-456A-A104-017BC7B51FE2}" dt="2019-10-18T05:40:13.540" v="274" actId="207"/>
        <pc:sldMkLst>
          <pc:docMk/>
          <pc:sldMk cId="903516895" sldId="603"/>
        </pc:sldMkLst>
        <pc:spChg chg="mod">
          <ac:chgData name="Sean Feldman" userId="c0f75423fe67f72e" providerId="LiveId" clId="{C78015C2-AD1B-456A-A104-017BC7B51FE2}" dt="2019-10-18T05:39:58.455" v="272" actId="113"/>
          <ac:spMkLst>
            <pc:docMk/>
            <pc:sldMk cId="903516895" sldId="603"/>
            <ac:spMk id="4" creationId="{90B5500F-53BA-4680-A07A-80EB3B1DB6AE}"/>
          </ac:spMkLst>
        </pc:spChg>
        <pc:spChg chg="del mod">
          <ac:chgData name="Sean Feldman" userId="c0f75423fe67f72e" providerId="LiveId" clId="{C78015C2-AD1B-456A-A104-017BC7B51FE2}" dt="2019-10-18T05:39:36.126" v="264" actId="478"/>
          <ac:spMkLst>
            <pc:docMk/>
            <pc:sldMk cId="903516895" sldId="603"/>
            <ac:spMk id="5" creationId="{E2E48E32-2AA0-4021-9BC9-2E2538D4EA06}"/>
          </ac:spMkLst>
        </pc:spChg>
        <pc:spChg chg="mod">
          <ac:chgData name="Sean Feldman" userId="c0f75423fe67f72e" providerId="LiveId" clId="{C78015C2-AD1B-456A-A104-017BC7B51FE2}" dt="2019-10-18T05:40:13.540" v="274" actId="207"/>
          <ac:spMkLst>
            <pc:docMk/>
            <pc:sldMk cId="903516895" sldId="603"/>
            <ac:spMk id="6" creationId="{611A0348-D460-4CC0-9305-6D0FB4B7B555}"/>
          </ac:spMkLst>
        </pc:spChg>
        <pc:picChg chg="add mod">
          <ac:chgData name="Sean Feldman" userId="c0f75423fe67f72e" providerId="LiveId" clId="{C78015C2-AD1B-456A-A104-017BC7B51FE2}" dt="2019-10-18T05:39:47.407" v="269" actId="1076"/>
          <ac:picMkLst>
            <pc:docMk/>
            <pc:sldMk cId="903516895" sldId="603"/>
            <ac:picMk id="23554" creationId="{176A4F86-B109-4735-89D4-878198BC291A}"/>
          </ac:picMkLst>
        </pc:picChg>
      </pc:sldChg>
      <pc:sldChg chg="addSp delSp modSp add modAnim">
        <pc:chgData name="Sean Feldman" userId="c0f75423fe67f72e" providerId="LiveId" clId="{C78015C2-AD1B-456A-A104-017BC7B51FE2}" dt="2019-10-18T22:45:06.601" v="343" actId="14100"/>
        <pc:sldMkLst>
          <pc:docMk/>
          <pc:sldMk cId="3930188265" sldId="605"/>
        </pc:sldMkLst>
        <pc:spChg chg="del">
          <ac:chgData name="Sean Feldman" userId="c0f75423fe67f72e" providerId="LiveId" clId="{C78015C2-AD1B-456A-A104-017BC7B51FE2}" dt="2019-10-18T22:44:16.033" v="337"/>
          <ac:spMkLst>
            <pc:docMk/>
            <pc:sldMk cId="3930188265" sldId="605"/>
            <ac:spMk id="2" creationId="{7D666171-627F-4D31-B460-B5251D385CD3}"/>
          </ac:spMkLst>
        </pc:spChg>
        <pc:picChg chg="add mod">
          <ac:chgData name="Sean Feldman" userId="c0f75423fe67f72e" providerId="LiveId" clId="{C78015C2-AD1B-456A-A104-017BC7B51FE2}" dt="2019-10-18T22:45:06.601" v="343" actId="14100"/>
          <ac:picMkLst>
            <pc:docMk/>
            <pc:sldMk cId="3930188265" sldId="605"/>
            <ac:picMk id="3" creationId="{0D822075-BF07-4B74-B348-BF51E736CD7B}"/>
          </ac:picMkLst>
        </pc:picChg>
      </pc:sldChg>
      <pc:sldChg chg="addSp delSp modSp add modAnim">
        <pc:chgData name="Sean Feldman" userId="c0f75423fe67f72e" providerId="LiveId" clId="{C78015C2-AD1B-456A-A104-017BC7B51FE2}" dt="2019-10-18T22:53:56.626" v="351" actId="14100"/>
        <pc:sldMkLst>
          <pc:docMk/>
          <pc:sldMk cId="1226459209" sldId="606"/>
        </pc:sldMkLst>
        <pc:spChg chg="del">
          <ac:chgData name="Sean Feldman" userId="c0f75423fe67f72e" providerId="LiveId" clId="{C78015C2-AD1B-456A-A104-017BC7B51FE2}" dt="2019-10-18T22:53:47.723" v="347" actId="478"/>
          <ac:spMkLst>
            <pc:docMk/>
            <pc:sldMk cId="1226459209" sldId="606"/>
            <ac:spMk id="2" creationId="{6AE44BF1-7AE1-4587-9522-5526B4FF322F}"/>
          </ac:spMkLst>
        </pc:spChg>
        <pc:picChg chg="add mod">
          <ac:chgData name="Sean Feldman" userId="c0f75423fe67f72e" providerId="LiveId" clId="{C78015C2-AD1B-456A-A104-017BC7B51FE2}" dt="2019-10-18T22:53:56.626" v="351" actId="14100"/>
          <ac:picMkLst>
            <pc:docMk/>
            <pc:sldMk cId="1226459209" sldId="606"/>
            <ac:picMk id="3" creationId="{736951CA-FC74-4FFF-8EA7-1AF612B9D0E2}"/>
          </ac:picMkLst>
        </pc:picChg>
      </pc:sldChg>
      <pc:sldChg chg="addSp delSp modSp add modAnim">
        <pc:chgData name="Sean Feldman" userId="c0f75423fe67f72e" providerId="LiveId" clId="{C78015C2-AD1B-456A-A104-017BC7B51FE2}" dt="2019-10-18T23:19:24.859" v="362" actId="14100"/>
        <pc:sldMkLst>
          <pc:docMk/>
          <pc:sldMk cId="2640500026" sldId="607"/>
        </pc:sldMkLst>
        <pc:spChg chg="del">
          <ac:chgData name="Sean Feldman" userId="c0f75423fe67f72e" providerId="LiveId" clId="{C78015C2-AD1B-456A-A104-017BC7B51FE2}" dt="2019-10-18T23:19:08.443" v="358" actId="478"/>
          <ac:spMkLst>
            <pc:docMk/>
            <pc:sldMk cId="2640500026" sldId="607"/>
            <ac:spMk id="2" creationId="{EF7D326C-A9E0-42DF-A0D8-9FD55C233FC1}"/>
          </ac:spMkLst>
        </pc:spChg>
        <pc:picChg chg="add mod">
          <ac:chgData name="Sean Feldman" userId="c0f75423fe67f72e" providerId="LiveId" clId="{C78015C2-AD1B-456A-A104-017BC7B51FE2}" dt="2019-10-18T23:19:24.859" v="362" actId="14100"/>
          <ac:picMkLst>
            <pc:docMk/>
            <pc:sldMk cId="2640500026" sldId="607"/>
            <ac:picMk id="3" creationId="{922048C6-CE54-4B6E-AE43-D2279349A23D}"/>
          </ac:picMkLst>
        </pc:picChg>
      </pc:sldChg>
      <pc:sldChg chg="addSp delSp modSp add delAnim modAnim">
        <pc:chgData name="Sean Feldman" userId="c0f75423fe67f72e" providerId="LiveId" clId="{C78015C2-AD1B-456A-A104-017BC7B51FE2}" dt="2019-10-19T04:23:09.809" v="414" actId="14100"/>
        <pc:sldMkLst>
          <pc:docMk/>
          <pc:sldMk cId="383891409" sldId="608"/>
        </pc:sldMkLst>
        <pc:picChg chg="add del mod">
          <ac:chgData name="Sean Feldman" userId="c0f75423fe67f72e" providerId="LiveId" clId="{C78015C2-AD1B-456A-A104-017BC7B51FE2}" dt="2019-10-19T04:22:57.567" v="410" actId="478"/>
          <ac:picMkLst>
            <pc:docMk/>
            <pc:sldMk cId="383891409" sldId="608"/>
            <ac:picMk id="2" creationId="{5673D16A-F6B3-431C-90B5-A5B24A2ABA8F}"/>
          </ac:picMkLst>
        </pc:picChg>
        <pc:picChg chg="add mod">
          <ac:chgData name="Sean Feldman" userId="c0f75423fe67f72e" providerId="LiveId" clId="{C78015C2-AD1B-456A-A104-017BC7B51FE2}" dt="2019-10-19T04:23:09.809" v="414" actId="14100"/>
          <ac:picMkLst>
            <pc:docMk/>
            <pc:sldMk cId="383891409" sldId="608"/>
            <ac:picMk id="3" creationId="{2B7EA517-6F68-4911-8172-21C635204130}"/>
          </ac:picMkLst>
        </pc:picChg>
      </pc:sldChg>
      <pc:sldChg chg="addSp modSp add modAnim">
        <pc:chgData name="Sean Feldman" userId="c0f75423fe67f72e" providerId="LiveId" clId="{C78015C2-AD1B-456A-A104-017BC7B51FE2}" dt="2019-10-19T04:24:21.557" v="418" actId="14100"/>
        <pc:sldMkLst>
          <pc:docMk/>
          <pc:sldMk cId="1370496416" sldId="609"/>
        </pc:sldMkLst>
        <pc:picChg chg="add mod">
          <ac:chgData name="Sean Feldman" userId="c0f75423fe67f72e" providerId="LiveId" clId="{C78015C2-AD1B-456A-A104-017BC7B51FE2}" dt="2019-10-19T04:24:21.557" v="418" actId="14100"/>
          <ac:picMkLst>
            <pc:docMk/>
            <pc:sldMk cId="1370496416" sldId="609"/>
            <ac:picMk id="2" creationId="{CA34F1B9-EEF8-46E8-9F22-AC8C5F735540}"/>
          </ac:picMkLst>
        </pc:picChg>
      </pc:sldChg>
      <pc:sldChg chg="addSp delSp modSp add ord modAnim">
        <pc:chgData name="Sean Feldman" userId="c0f75423fe67f72e" providerId="LiveId" clId="{C78015C2-AD1B-456A-A104-017BC7B51FE2}" dt="2019-10-19T05:02:44.423" v="456"/>
        <pc:sldMkLst>
          <pc:docMk/>
          <pc:sldMk cId="1032417279" sldId="610"/>
        </pc:sldMkLst>
        <pc:spChg chg="del">
          <ac:chgData name="Sean Feldman" userId="c0f75423fe67f72e" providerId="LiveId" clId="{C78015C2-AD1B-456A-A104-017BC7B51FE2}" dt="2019-10-19T05:01:22.574" v="434"/>
          <ac:spMkLst>
            <pc:docMk/>
            <pc:sldMk cId="1032417279" sldId="610"/>
            <ac:spMk id="2" creationId="{F0208183-CC40-4CF8-B456-47477EDF0118}"/>
          </ac:spMkLst>
        </pc:spChg>
        <pc:picChg chg="add mod">
          <ac:chgData name="Sean Feldman" userId="c0f75423fe67f72e" providerId="LiveId" clId="{C78015C2-AD1B-456A-A104-017BC7B51FE2}" dt="2019-10-19T05:01:34.683" v="437" actId="14100"/>
          <ac:picMkLst>
            <pc:docMk/>
            <pc:sldMk cId="1032417279" sldId="610"/>
            <ac:picMk id="3" creationId="{B1D0EEFC-97F6-48C8-80B9-F89B774EF993}"/>
          </ac:picMkLst>
        </pc:picChg>
      </pc:sldChg>
      <pc:sldChg chg="delSp modSp add delAnim modAnim">
        <pc:chgData name="Sean Feldman" userId="c0f75423fe67f72e" providerId="LiveId" clId="{C78015C2-AD1B-456A-A104-017BC7B51FE2}" dt="2019-10-19T05:02:37.454" v="455"/>
        <pc:sldMkLst>
          <pc:docMk/>
          <pc:sldMk cId="1943575527" sldId="611"/>
        </pc:sldMkLst>
        <pc:picChg chg="mod">
          <ac:chgData name="Sean Feldman" userId="c0f75423fe67f72e" providerId="LiveId" clId="{C78015C2-AD1B-456A-A104-017BC7B51FE2}" dt="2019-10-19T05:01:56.747" v="439" actId="14100"/>
          <ac:picMkLst>
            <pc:docMk/>
            <pc:sldMk cId="1943575527" sldId="611"/>
            <ac:picMk id="5" creationId="{ED958F6F-40F2-47CC-B6C6-CE6DB963FF88}"/>
          </ac:picMkLst>
        </pc:picChg>
        <pc:picChg chg="del">
          <ac:chgData name="Sean Feldman" userId="c0f75423fe67f72e" providerId="LiveId" clId="{C78015C2-AD1B-456A-A104-017BC7B51FE2}" dt="2019-10-19T05:02:33.220" v="454" actId="478"/>
          <ac:picMkLst>
            <pc:docMk/>
            <pc:sldMk cId="1943575527" sldId="611"/>
            <ac:picMk id="6" creationId="{F1F93335-1BEA-4B40-84C4-17B43C72A923}"/>
          </ac:picMkLst>
        </pc:picChg>
      </pc:sldChg>
      <pc:sldChg chg="addSp delSp modSp add delAnim modAnim">
        <pc:chgData name="Sean Feldman" userId="c0f75423fe67f72e" providerId="LiveId" clId="{C78015C2-AD1B-456A-A104-017BC7B51FE2}" dt="2019-10-19T05:02:27.646" v="453"/>
        <pc:sldMkLst>
          <pc:docMk/>
          <pc:sldMk cId="3381418598" sldId="612"/>
        </pc:sldMkLst>
        <pc:spChg chg="mod">
          <ac:chgData name="Sean Feldman" userId="c0f75423fe67f72e" providerId="LiveId" clId="{C78015C2-AD1B-456A-A104-017BC7B51FE2}" dt="2019-10-19T05:02:09.528" v="447" actId="20577"/>
          <ac:spMkLst>
            <pc:docMk/>
            <pc:sldMk cId="3381418598" sldId="612"/>
            <ac:spMk id="4" creationId="{C0AC2F66-25A2-4220-8D93-E67F5642E31B}"/>
          </ac:spMkLst>
        </pc:spChg>
        <pc:picChg chg="del">
          <ac:chgData name="Sean Feldman" userId="c0f75423fe67f72e" providerId="LiveId" clId="{C78015C2-AD1B-456A-A104-017BC7B51FE2}" dt="2019-10-19T05:02:20.787" v="451" actId="478"/>
          <ac:picMkLst>
            <pc:docMk/>
            <pc:sldMk cId="3381418598" sldId="612"/>
            <ac:picMk id="5" creationId="{ED958F6F-40F2-47CC-B6C6-CE6DB963FF88}"/>
          </ac:picMkLst>
        </pc:picChg>
        <pc:picChg chg="del mod">
          <ac:chgData name="Sean Feldman" userId="c0f75423fe67f72e" providerId="LiveId" clId="{C78015C2-AD1B-456A-A104-017BC7B51FE2}" dt="2019-10-19T05:02:17.913" v="450"/>
          <ac:picMkLst>
            <pc:docMk/>
            <pc:sldMk cId="3381418598" sldId="612"/>
            <ac:picMk id="6" creationId="{F1F93335-1BEA-4B40-84C4-17B43C72A923}"/>
          </ac:picMkLst>
        </pc:picChg>
        <pc:picChg chg="add">
          <ac:chgData name="Sean Feldman" userId="c0f75423fe67f72e" providerId="LiveId" clId="{C78015C2-AD1B-456A-A104-017BC7B51FE2}" dt="2019-10-19T05:02:21.802" v="452"/>
          <ac:picMkLst>
            <pc:docMk/>
            <pc:sldMk cId="3381418598" sldId="612"/>
            <ac:picMk id="7" creationId="{5DB694F5-B863-4E15-A0EA-C9C73C24B231}"/>
          </ac:picMkLst>
        </pc:picChg>
      </pc:sldChg>
      <pc:sldChg chg="addSp modSp add modAnim">
        <pc:chgData name="Sean Feldman" userId="c0f75423fe67f72e" providerId="LiveId" clId="{C78015C2-AD1B-456A-A104-017BC7B51FE2}" dt="2019-10-19T05:05:30.407" v="460" actId="14100"/>
        <pc:sldMkLst>
          <pc:docMk/>
          <pc:sldMk cId="4288280785" sldId="613"/>
        </pc:sldMkLst>
        <pc:picChg chg="add mod">
          <ac:chgData name="Sean Feldman" userId="c0f75423fe67f72e" providerId="LiveId" clId="{C78015C2-AD1B-456A-A104-017BC7B51FE2}" dt="2019-10-19T05:05:30.407" v="460" actId="14100"/>
          <ac:picMkLst>
            <pc:docMk/>
            <pc:sldMk cId="4288280785" sldId="613"/>
            <ac:picMk id="3" creationId="{6C82A9FF-2DD9-40A0-A622-7B4A92B8D188}"/>
          </ac:picMkLst>
        </pc:picChg>
      </pc:sldChg>
      <pc:sldChg chg="addSp delSp modSp add modAnim">
        <pc:chgData name="Sean Feldman" userId="c0f75423fe67f72e" providerId="LiveId" clId="{C78015C2-AD1B-456A-A104-017BC7B51FE2}" dt="2019-10-19T05:14:09.383" v="467" actId="14100"/>
        <pc:sldMkLst>
          <pc:docMk/>
          <pc:sldMk cId="1736707048" sldId="614"/>
        </pc:sldMkLst>
        <pc:spChg chg="del">
          <ac:chgData name="Sean Feldman" userId="c0f75423fe67f72e" providerId="LiveId" clId="{C78015C2-AD1B-456A-A104-017BC7B51FE2}" dt="2019-10-19T05:13:57.695" v="464"/>
          <ac:spMkLst>
            <pc:docMk/>
            <pc:sldMk cId="1736707048" sldId="614"/>
            <ac:spMk id="2" creationId="{259EBCD0-FDE0-44D1-89A9-87B5413E883F}"/>
          </ac:spMkLst>
        </pc:spChg>
        <pc:spChg chg="del">
          <ac:chgData name="Sean Feldman" userId="c0f75423fe67f72e" providerId="LiveId" clId="{C78015C2-AD1B-456A-A104-017BC7B51FE2}" dt="2019-10-19T05:13:57.695" v="464"/>
          <ac:spMkLst>
            <pc:docMk/>
            <pc:sldMk cId="1736707048" sldId="614"/>
            <ac:spMk id="3" creationId="{F9C90664-5119-46BC-9E1D-8A420666F3D7}"/>
          </ac:spMkLst>
        </pc:spChg>
        <pc:picChg chg="add mod">
          <ac:chgData name="Sean Feldman" userId="c0f75423fe67f72e" providerId="LiveId" clId="{C78015C2-AD1B-456A-A104-017BC7B51FE2}" dt="2019-10-19T05:14:09.383" v="467" actId="14100"/>
          <ac:picMkLst>
            <pc:docMk/>
            <pc:sldMk cId="1736707048" sldId="614"/>
            <ac:picMk id="4" creationId="{87E83E12-85E3-4801-A486-9ABD95F2A88C}"/>
          </ac:picMkLst>
        </pc:picChg>
      </pc:sldChg>
      <pc:sldChg chg="addSp delSp modSp add ord modAnim">
        <pc:chgData name="Sean Feldman" userId="c0f75423fe67f72e" providerId="LiveId" clId="{C78015C2-AD1B-456A-A104-017BC7B51FE2}" dt="2019-10-19T05:22:51.726" v="479"/>
        <pc:sldMkLst>
          <pc:docMk/>
          <pc:sldMk cId="3073822873" sldId="615"/>
        </pc:sldMkLst>
        <pc:spChg chg="del">
          <ac:chgData name="Sean Feldman" userId="c0f75423fe67f72e" providerId="LiveId" clId="{C78015C2-AD1B-456A-A104-017BC7B51FE2}" dt="2019-10-19T05:14:17.349" v="469"/>
          <ac:spMkLst>
            <pc:docMk/>
            <pc:sldMk cId="3073822873" sldId="615"/>
            <ac:spMk id="2" creationId="{D4B50879-8076-434B-891E-FF13E8901C18}"/>
          </ac:spMkLst>
        </pc:spChg>
        <pc:spChg chg="del">
          <ac:chgData name="Sean Feldman" userId="c0f75423fe67f72e" providerId="LiveId" clId="{C78015C2-AD1B-456A-A104-017BC7B51FE2}" dt="2019-10-19T05:14:17.349" v="469"/>
          <ac:spMkLst>
            <pc:docMk/>
            <pc:sldMk cId="3073822873" sldId="615"/>
            <ac:spMk id="3" creationId="{E0CF4450-7230-4CD0-8A87-096E14EA80D1}"/>
          </ac:spMkLst>
        </pc:spChg>
        <pc:picChg chg="add mod">
          <ac:chgData name="Sean Feldman" userId="c0f75423fe67f72e" providerId="LiveId" clId="{C78015C2-AD1B-456A-A104-017BC7B51FE2}" dt="2019-10-19T05:15:17.891" v="473" actId="14100"/>
          <ac:picMkLst>
            <pc:docMk/>
            <pc:sldMk cId="3073822873" sldId="615"/>
            <ac:picMk id="4" creationId="{90CFEB8B-762A-48DD-877C-3C34D0FC4BE6}"/>
          </ac:picMkLst>
        </pc:picChg>
      </pc:sldChg>
      <pc:sldChg chg="addSp modSp add modAnim">
        <pc:chgData name="Sean Feldman" userId="c0f75423fe67f72e" providerId="LiveId" clId="{C78015C2-AD1B-456A-A104-017BC7B51FE2}" dt="2019-10-19T05:26:10.923" v="484" actId="14100"/>
        <pc:sldMkLst>
          <pc:docMk/>
          <pc:sldMk cId="1308262402" sldId="616"/>
        </pc:sldMkLst>
        <pc:picChg chg="add mod">
          <ac:chgData name="Sean Feldman" userId="c0f75423fe67f72e" providerId="LiveId" clId="{C78015C2-AD1B-456A-A104-017BC7B51FE2}" dt="2019-10-19T05:26:10.923" v="484" actId="14100"/>
          <ac:picMkLst>
            <pc:docMk/>
            <pc:sldMk cId="1308262402" sldId="616"/>
            <ac:picMk id="2" creationId="{B1DD88DF-E0CE-4C1D-BD35-697E114DF11F}"/>
          </ac:picMkLst>
        </pc:picChg>
      </pc:sldChg>
      <pc:sldChg chg="delSp add del">
        <pc:chgData name="Sean Feldman" userId="c0f75423fe67f72e" providerId="LiveId" clId="{C78015C2-AD1B-456A-A104-017BC7B51FE2}" dt="2019-10-19T05:22:43.926" v="478" actId="47"/>
        <pc:sldMkLst>
          <pc:docMk/>
          <pc:sldMk cId="1599028109" sldId="616"/>
        </pc:sldMkLst>
        <pc:spChg chg="del">
          <ac:chgData name="Sean Feldman" userId="c0f75423fe67f72e" providerId="LiveId" clId="{C78015C2-AD1B-456A-A104-017BC7B51FE2}" dt="2019-10-19T05:21:35.724" v="477"/>
          <ac:spMkLst>
            <pc:docMk/>
            <pc:sldMk cId="1599028109" sldId="616"/>
            <ac:spMk id="2" creationId="{2C7B31F2-6B03-4FC2-B7E2-0B3617A34453}"/>
          </ac:spMkLst>
        </pc:spChg>
        <pc:spChg chg="del">
          <ac:chgData name="Sean Feldman" userId="c0f75423fe67f72e" providerId="LiveId" clId="{C78015C2-AD1B-456A-A104-017BC7B51FE2}" dt="2019-10-19T05:21:35.724" v="477"/>
          <ac:spMkLst>
            <pc:docMk/>
            <pc:sldMk cId="1599028109" sldId="616"/>
            <ac:spMk id="3" creationId="{CF78A2D1-A762-48E9-950F-B9EDF0CEA8E7}"/>
          </ac:spMkLst>
        </pc:spChg>
      </pc:sldChg>
      <pc:sldChg chg="addSp delSp modSp add del modAnim">
        <pc:chgData name="Sean Feldman" userId="c0f75423fe67f72e" providerId="LiveId" clId="{C78015C2-AD1B-456A-A104-017BC7B51FE2}" dt="2019-10-19T05:30:24.791" v="495" actId="14100"/>
        <pc:sldMkLst>
          <pc:docMk/>
          <pc:sldMk cId="86717298" sldId="617"/>
        </pc:sldMkLst>
        <pc:spChg chg="add del">
          <ac:chgData name="Sean Feldman" userId="c0f75423fe67f72e" providerId="LiveId" clId="{C78015C2-AD1B-456A-A104-017BC7B51FE2}" dt="2019-10-19T05:27:42.791" v="488"/>
          <ac:spMkLst>
            <pc:docMk/>
            <pc:sldMk cId="86717298" sldId="617"/>
            <ac:spMk id="2" creationId="{F6939788-5513-44AE-8592-3CD529A33A5C}"/>
          </ac:spMkLst>
        </pc:spChg>
        <pc:picChg chg="add mod">
          <ac:chgData name="Sean Feldman" userId="c0f75423fe67f72e" providerId="LiveId" clId="{C78015C2-AD1B-456A-A104-017BC7B51FE2}" dt="2019-10-19T05:30:24.791" v="495" actId="14100"/>
          <ac:picMkLst>
            <pc:docMk/>
            <pc:sldMk cId="86717298" sldId="617"/>
            <ac:picMk id="3" creationId="{7DC6D022-D6BD-46BB-9A69-A9C6C10AD6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2022-04-04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a:t>
            </a:fld>
            <a:endParaRPr lang="en-CA"/>
          </a:p>
        </p:txBody>
      </p:sp>
    </p:spTree>
    <p:extLst>
      <p:ext uri="{BB962C8B-B14F-4D97-AF65-F5344CB8AC3E}">
        <p14:creationId xmlns:p14="http://schemas.microsoft.com/office/powerpoint/2010/main" val="405986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19</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800" dirty="0" err="1">
                <a:solidFill>
                  <a:srgbClr val="00008B"/>
                </a:solidFill>
                <a:latin typeface="Cascadia Mono" panose="020B0609020000020004" pitchFamily="49" charset="0"/>
              </a:rPr>
              <a:t>ServiceBusReceiver</a:t>
            </a:r>
            <a:r>
              <a:rPr lang="en-US" dirty="0"/>
              <a:t>.</a:t>
            </a:r>
            <a:r>
              <a:rPr lang="en-US" dirty="0" err="1"/>
              <a:t>ReceiveMessageAsync</a:t>
            </a:r>
            <a:r>
              <a:rPr lang="en-US" dirty="0"/>
              <a:t>()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sz="1800" dirty="0" err="1">
                <a:solidFill>
                  <a:srgbClr val="00008B"/>
                </a:solidFill>
                <a:latin typeface="Cascadia Mono" panose="020B0609020000020004" pitchFamily="49" charset="0"/>
              </a:rPr>
              <a:t>ServiceBusProcessorOptions</a:t>
            </a:r>
            <a:endParaRPr lang="en-CA" dirty="0"/>
          </a:p>
          <a:p>
            <a:pPr marL="171450" indent="-171450">
              <a:buFontTx/>
              <a:buChar char="-"/>
            </a:pPr>
            <a:r>
              <a:rPr lang="en-CA" sz="1800" dirty="0" err="1">
                <a:solidFill>
                  <a:srgbClr val="800080"/>
                </a:solidFill>
                <a:latin typeface="Cascadia Mono" panose="020B0609020000020004" pitchFamily="49" charset="0"/>
              </a:rPr>
              <a:t>AutoCompleteMessages</a:t>
            </a:r>
            <a:r>
              <a:rPr lang="en-CA" dirty="0"/>
              <a:t> (defaults to true)</a:t>
            </a:r>
          </a:p>
          <a:p>
            <a:pPr marL="171450" indent="-171450">
              <a:buFontTx/>
              <a:buChar char="-"/>
            </a:pPr>
            <a:r>
              <a:rPr lang="en-CA" dirty="0" err="1"/>
              <a:t>MaxConcurrentCalls</a:t>
            </a:r>
            <a:r>
              <a:rPr lang="en-CA" dirty="0"/>
              <a:t> (defaults to one)</a:t>
            </a:r>
          </a:p>
          <a:p>
            <a:pPr marL="171450" indent="-171450">
              <a:buFontTx/>
              <a:buChar char="-"/>
            </a:pPr>
            <a:r>
              <a:rPr lang="en-CA" sz="1800" dirty="0" err="1">
                <a:solidFill>
                  <a:srgbClr val="800080"/>
                </a:solidFill>
                <a:latin typeface="Cascadia Mono" panose="020B0609020000020004" pitchFamily="49" charset="0"/>
              </a:rPr>
              <a:t>MaxAutoLockRenewalDuration</a:t>
            </a:r>
            <a:r>
              <a:rPr lang="en-CA" dirty="0"/>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363706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21</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If there are 5 messages in the queue and 10 are requested, what will be the outcome?</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 If there are 20 messages in the queue and 10 are requested, what will be the outcome?</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24</a:t>
            </a:fld>
            <a:endParaRPr lang="en-CA"/>
          </a:p>
        </p:txBody>
      </p:sp>
    </p:spTree>
    <p:extLst>
      <p:ext uri="{BB962C8B-B14F-4D97-AF65-F5344CB8AC3E}">
        <p14:creationId xmlns:p14="http://schemas.microsoft.com/office/powerpoint/2010/main" val="100920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26</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30</a:t>
            </a:fld>
            <a:endParaRPr lang="en-CA"/>
          </a:p>
        </p:txBody>
      </p:sp>
    </p:spTree>
    <p:extLst>
      <p:ext uri="{BB962C8B-B14F-4D97-AF65-F5344CB8AC3E}">
        <p14:creationId xmlns:p14="http://schemas.microsoft.com/office/powerpoint/2010/main" val="2856789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31</a:t>
            </a:fld>
            <a:endParaRPr lang="en-CA"/>
          </a:p>
        </p:txBody>
      </p:sp>
    </p:spTree>
    <p:extLst>
      <p:ext uri="{BB962C8B-B14F-4D97-AF65-F5344CB8AC3E}">
        <p14:creationId xmlns:p14="http://schemas.microsoft.com/office/powerpoint/2010/main" val="1766055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32</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36</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37</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coupling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produced by a sender</a:t>
            </a:r>
          </a:p>
          <a:p>
            <a:pPr marL="171450" lvl="0" indent="-171450">
              <a:buFontTx/>
              <a:buChar char="-"/>
            </a:pPr>
            <a:r>
              <a:rPr lang="en-US" dirty="0"/>
              <a:t>Expectations in form of a contract</a:t>
            </a:r>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38</a:t>
            </a:fld>
            <a:endParaRPr lang="en-CA"/>
          </a:p>
        </p:txBody>
      </p:sp>
    </p:spTree>
    <p:extLst>
      <p:ext uri="{BB962C8B-B14F-4D97-AF65-F5344CB8AC3E}">
        <p14:creationId xmlns:p14="http://schemas.microsoft.com/office/powerpoint/2010/main" val="2020777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39</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dead-lettering</a:t>
            </a:r>
          </a:p>
          <a:p>
            <a:pPr marL="171450" indent="-171450">
              <a:buFontTx/>
              <a:buChar char="-"/>
            </a:pPr>
            <a:r>
              <a:rPr lang="en-US" dirty="0"/>
              <a:t>Exceeded </a:t>
            </a:r>
            <a:r>
              <a:rPr lang="en-US" dirty="0" err="1"/>
              <a:t>MaxDeliveryCount</a:t>
            </a:r>
            <a:endParaRPr lang="en-US" dirty="0"/>
          </a:p>
          <a:p>
            <a:pPr marL="171450" indent="-171450">
              <a:buFontTx/>
              <a:buChar char="-"/>
            </a:pPr>
            <a:r>
              <a:rPr lang="en-US" dirty="0"/>
              <a:t>Exceeded maximum number of hops (4) when forwarding messages</a:t>
            </a:r>
          </a:p>
          <a:p>
            <a:pPr marL="171450" indent="-171450">
              <a:buFontTx/>
              <a:buChar char="-"/>
            </a:pPr>
            <a:r>
              <a:rPr lang="en-US" dirty="0"/>
              <a:t>Exceeded </a:t>
            </a:r>
            <a:r>
              <a:rPr lang="en-US" dirty="0" err="1"/>
              <a:t>TimeToLive</a:t>
            </a:r>
            <a:r>
              <a:rPr lang="en-US" dirty="0"/>
              <a:t> when configured to dead-letter using </a:t>
            </a:r>
            <a:r>
              <a:rPr lang="en-US" dirty="0" err="1"/>
              <a:t>EnableDeadLetteringOnMessageExpiration</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Send-Via scenario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queue/$</a:t>
            </a:r>
            <a:r>
              <a:rPr lang="fr-FR" sz="1200" b="0" i="0" kern="1200" dirty="0" err="1">
                <a:solidFill>
                  <a:schemeClr val="tx1"/>
                </a:solidFill>
                <a:effectLst/>
                <a:latin typeface="+mn-lt"/>
                <a:ea typeface="+mn-ea"/>
                <a:cs typeface="+mn-cs"/>
              </a:rPr>
              <a:t>DeadLetterQueue</a:t>
            </a:r>
            <a:r>
              <a:rPr lang="fr-FR" sz="1200" b="0" i="0" kern="1200" dirty="0">
                <a:solidFill>
                  <a:schemeClr val="tx1"/>
                </a:solidFill>
                <a:effectLst/>
                <a:latin typeface="+mn-lt"/>
                <a:ea typeface="+mn-ea"/>
                <a:cs typeface="+mn-cs"/>
              </a:rPr>
              <a:t> (For </a:t>
            </a:r>
            <a:r>
              <a:rPr lang="fr-FR" sz="1200" b="0" i="0" kern="1200" dirty="0" err="1">
                <a:solidFill>
                  <a:schemeClr val="tx1"/>
                </a:solidFill>
                <a:effectLst/>
                <a:latin typeface="+mn-lt"/>
                <a:ea typeface="+mn-ea"/>
                <a:cs typeface="+mn-cs"/>
              </a:rPr>
              <a:t>subscriptions</a:t>
            </a:r>
            <a:r>
              <a:rPr lang="fr-FR" sz="1200" b="0" i="0" kern="1200" dirty="0">
                <a:solidFill>
                  <a:schemeClr val="tx1"/>
                </a:solidFill>
                <a:effectLst/>
                <a:latin typeface="+mn-lt"/>
                <a:ea typeface="+mn-ea"/>
                <a:cs typeface="+mn-cs"/>
              </a:rPr>
              <a:t>, </a:t>
            </a:r>
            <a:r>
              <a:rPr lang="en-CA" sz="1200" b="0" i="0" kern="1200" dirty="0">
                <a:solidFill>
                  <a:srgbClr val="6E7781"/>
                </a:solidFill>
                <a:effectLst/>
                <a:latin typeface="ui-monospace"/>
                <a:ea typeface="+mn-ea"/>
                <a:cs typeface="+mn-cs"/>
              </a:rPr>
              <a:t>topic-name</a:t>
            </a:r>
            <a:r>
              <a:rPr lang="en-CA" b="0" i="0" dirty="0">
                <a:solidFill>
                  <a:srgbClr val="6E7781"/>
                </a:solidFill>
                <a:effectLst/>
                <a:latin typeface="ui-monospace"/>
              </a:rPr>
              <a:t>/Subscriptions/subscription-name/$</a:t>
            </a:r>
            <a:r>
              <a:rPr lang="en-CA" b="0" i="0" dirty="0" err="1">
                <a:solidFill>
                  <a:srgbClr val="6E7781"/>
                </a:solidFill>
                <a:effectLst/>
                <a:latin typeface="ui-monospace"/>
              </a:rPr>
              <a:t>DeadLetterQueue</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queue/$Transfer</a:t>
            </a:r>
          </a:p>
        </p:txBody>
      </p:sp>
      <p:sp>
        <p:nvSpPr>
          <p:cNvPr id="4" name="Slide Number Placeholder 3"/>
          <p:cNvSpPr>
            <a:spLocks noGrp="1"/>
          </p:cNvSpPr>
          <p:nvPr>
            <p:ph type="sldNum" sz="quarter" idx="5"/>
          </p:nvPr>
        </p:nvSpPr>
        <p:spPr/>
        <p:txBody>
          <a:bodyPr/>
          <a:lstStyle/>
          <a:p>
            <a:fld id="{ACC9E661-24E1-4425-B1EA-44CE1B07358D}" type="slidenum">
              <a:rPr lang="en-CA" smtClean="0"/>
              <a:t>44</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48</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49</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50</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51</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56</a:t>
            </a:fld>
            <a:endParaRPr lang="en-CA"/>
          </a:p>
        </p:txBody>
      </p:sp>
    </p:spTree>
    <p:extLst>
      <p:ext uri="{BB962C8B-B14F-4D97-AF65-F5344CB8AC3E}">
        <p14:creationId xmlns:p14="http://schemas.microsoft.com/office/powerpoint/2010/main" val="1639199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58</a:t>
            </a:fld>
            <a:endParaRPr lang="en-CA"/>
          </a:p>
        </p:txBody>
      </p:sp>
    </p:spTree>
    <p:extLst>
      <p:ext uri="{BB962C8B-B14F-4D97-AF65-F5344CB8AC3E}">
        <p14:creationId xmlns:p14="http://schemas.microsoft.com/office/powerpoint/2010/main" val="3734306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63</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70</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71</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76</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79</a:t>
            </a:fld>
            <a:endParaRPr lang="en-CA"/>
          </a:p>
        </p:txBody>
      </p:sp>
    </p:spTree>
    <p:extLst>
      <p:ext uri="{BB962C8B-B14F-4D97-AF65-F5344CB8AC3E}">
        <p14:creationId xmlns:p14="http://schemas.microsoft.com/office/powerpoint/2010/main" val="728640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84</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85</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 client plugins</a:t>
            </a:r>
          </a:p>
          <a:p>
            <a:r>
              <a:rPr lang="en-CA" dirty="0"/>
              <a:t>https://github.com/Azure/azure-sdk-for-net/blob/main/sdk/servicebus/Azure.Messaging.ServiceBus/MigrationGuide.md#plugins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93</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94</a:t>
            </a:fld>
            <a:endParaRPr lang="en-CA"/>
          </a:p>
        </p:txBody>
      </p:sp>
    </p:spTree>
    <p:extLst>
      <p:ext uri="{BB962C8B-B14F-4D97-AF65-F5344CB8AC3E}">
        <p14:creationId xmlns:p14="http://schemas.microsoft.com/office/powerpoint/2010/main" val="4271499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95</a:t>
            </a:fld>
            <a:endParaRPr lang="en-CA"/>
          </a:p>
        </p:txBody>
      </p:sp>
    </p:spTree>
    <p:extLst>
      <p:ext uri="{BB962C8B-B14F-4D97-AF65-F5344CB8AC3E}">
        <p14:creationId xmlns:p14="http://schemas.microsoft.com/office/powerpoint/2010/main" val="238099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97</a:t>
            </a:fld>
            <a:endParaRPr lang="en-CA"/>
          </a:p>
        </p:txBody>
      </p:sp>
    </p:spTree>
    <p:extLst>
      <p:ext uri="{BB962C8B-B14F-4D97-AF65-F5344CB8AC3E}">
        <p14:creationId xmlns:p14="http://schemas.microsoft.com/office/powerpoint/2010/main" val="2033428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99</a:t>
            </a:fld>
            <a:endParaRPr lang="en-CA"/>
          </a:p>
        </p:txBody>
      </p:sp>
    </p:spTree>
    <p:extLst>
      <p:ext uri="{BB962C8B-B14F-4D97-AF65-F5344CB8AC3E}">
        <p14:creationId xmlns:p14="http://schemas.microsoft.com/office/powerpoint/2010/main" val="38882704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100</a:t>
            </a:fld>
            <a:endParaRPr lang="en-CA"/>
          </a:p>
        </p:txBody>
      </p:sp>
    </p:spTree>
    <p:extLst>
      <p:ext uri="{BB962C8B-B14F-4D97-AF65-F5344CB8AC3E}">
        <p14:creationId xmlns:p14="http://schemas.microsoft.com/office/powerpoint/2010/main" val="1883055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102</a:t>
            </a:fld>
            <a:endParaRPr lang="en-CA"/>
          </a:p>
        </p:txBody>
      </p:sp>
    </p:spTree>
    <p:extLst>
      <p:ext uri="{BB962C8B-B14F-4D97-AF65-F5344CB8AC3E}">
        <p14:creationId xmlns:p14="http://schemas.microsoft.com/office/powerpoint/2010/main" val="1472755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103</a:t>
            </a:fld>
            <a:endParaRPr lang="en-CA"/>
          </a:p>
        </p:txBody>
      </p:sp>
    </p:spTree>
    <p:extLst>
      <p:ext uri="{BB962C8B-B14F-4D97-AF65-F5344CB8AC3E}">
        <p14:creationId xmlns:p14="http://schemas.microsoft.com/office/powerpoint/2010/main" val="3824148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104</a:t>
            </a:fld>
            <a:endParaRPr lang="en-CA"/>
          </a:p>
        </p:txBody>
      </p:sp>
    </p:spTree>
    <p:extLst>
      <p:ext uri="{BB962C8B-B14F-4D97-AF65-F5344CB8AC3E}">
        <p14:creationId xmlns:p14="http://schemas.microsoft.com/office/powerpoint/2010/main" val="3550106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105</a:t>
            </a:fld>
            <a:endParaRPr lang="en-CA"/>
          </a:p>
        </p:txBody>
      </p:sp>
    </p:spTree>
    <p:extLst>
      <p:ext uri="{BB962C8B-B14F-4D97-AF65-F5344CB8AC3E}">
        <p14:creationId xmlns:p14="http://schemas.microsoft.com/office/powerpoint/2010/main" val="2663645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106</a:t>
            </a:fld>
            <a:endParaRPr lang="en-CA"/>
          </a:p>
        </p:txBody>
      </p:sp>
    </p:spTree>
    <p:extLst>
      <p:ext uri="{BB962C8B-B14F-4D97-AF65-F5344CB8AC3E}">
        <p14:creationId xmlns:p14="http://schemas.microsoft.com/office/powerpoint/2010/main" val="1628793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100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107</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109</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111</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ProgressBar</a:t>
            </a:r>
            <a:r>
              <a:rPr lang="en-CA"/>
              <a:t>: https://www.howtogeek.com/709523/how-to-create-a-progress-bar-in-microsoft-powerpoint/</a:t>
            </a:r>
          </a:p>
        </p:txBody>
      </p:sp>
      <p:sp>
        <p:nvSpPr>
          <p:cNvPr id="4" name="Slide Number Placeholder 3"/>
          <p:cNvSpPr>
            <a:spLocks noGrp="1"/>
          </p:cNvSpPr>
          <p:nvPr>
            <p:ph type="sldNum" sz="quarter" idx="5"/>
          </p:nvPr>
        </p:nvSpPr>
        <p:spPr/>
        <p:txBody>
          <a:bodyPr/>
          <a:lstStyle/>
          <a:p>
            <a:fld id="{ACC9E661-24E1-4425-B1EA-44CE1B07358D}" type="slidenum">
              <a:rPr lang="en-CA" smtClean="0"/>
              <a:t>112</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18</a:t>
            </a:fld>
            <a:endParaRPr lang="en-CA"/>
          </a:p>
        </p:txBody>
      </p:sp>
    </p:spTree>
    <p:extLst>
      <p:ext uri="{BB962C8B-B14F-4D97-AF65-F5344CB8AC3E}">
        <p14:creationId xmlns:p14="http://schemas.microsoft.com/office/powerpoint/2010/main" val="238232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2022-04-04</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1.xml.rels><?xml version="1.0" encoding="UTF-8" standalone="yes"?>
<Relationships xmlns="http://schemas.openxmlformats.org/package/2006/relationships"><Relationship Id="rId3" Type="http://schemas.openxmlformats.org/officeDocument/2006/relationships/hyperlink" Target="https://docs.microsoft.com/en-us/cli/azure/servicebus" TargetMode="External"/><Relationship Id="rId2" Type="http://schemas.openxmlformats.org/officeDocument/2006/relationships/image" Target="../media/image138.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42.gif"/></Relationships>
</file>

<file path=ppt/slides/_rels/slide10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Layout" Target="../slideLayouts/slideLayout7.xml"/><Relationship Id="rId7" Type="http://schemas.openxmlformats.org/officeDocument/2006/relationships/image" Target="../media/image146.png"/><Relationship Id="rId2" Type="http://schemas.microsoft.com/office/2007/relationships/media" Target="../media/media25.mp4"/><Relationship Id="rId1" Type="http://schemas.openxmlformats.org/officeDocument/2006/relationships/video" Target="NULL" TargetMode="External"/><Relationship Id="rId6" Type="http://schemas.openxmlformats.org/officeDocument/2006/relationships/image" Target="../media/image145.jpeg"/><Relationship Id="rId5" Type="http://schemas.openxmlformats.org/officeDocument/2006/relationships/image" Target="../media/image144.png"/><Relationship Id="rId4" Type="http://schemas.openxmlformats.org/officeDocument/2006/relationships/notesSlide" Target="../notesSlides/notesSlide49.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11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57.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0.png"/><Relationship Id="rId4"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emf"/><Relationship Id="rId7"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05.gi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120.png"/></Relationships>
</file>

<file path=ppt/slides/_rels/slide9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g sky blue sky clear sky airshow aerobatics smoke trails air display atmosphere of earth geological phenomenon flying formation fixed wing aircraft aerobatic maneuvres three at 6 texan steep dive north american harvard">
            <a:extLst>
              <a:ext uri="{FF2B5EF4-FFF2-40B4-BE49-F238E27FC236}">
                <a16:creationId xmlns:a16="http://schemas.microsoft.com/office/drawing/2014/main" id="{773F23A9-9ABF-46B4-96EE-D280AFCE0A2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75000"/>
                    <a:lumOff val="25000"/>
                  </a:schemeClr>
                </a:solidFill>
              </a:rPr>
              <a:t>Sean Feldman</a:t>
            </a:r>
          </a:p>
          <a:p>
            <a:pPr algn="r"/>
            <a:r>
              <a:rPr lang="en-CA" b="1" dirty="0">
                <a:solidFill>
                  <a:schemeClr val="bg1">
                    <a:lumMod val="75000"/>
                  </a:schemeClr>
                </a:solidFill>
              </a:rPr>
              <a:t>Azure MVP</a:t>
            </a:r>
          </a:p>
        </p:txBody>
      </p:sp>
      <p:sp>
        <p:nvSpPr>
          <p:cNvPr id="6" name="PB">
            <a:extLst>
              <a:ext uri="{FF2B5EF4-FFF2-40B4-BE49-F238E27FC236}">
                <a16:creationId xmlns:a16="http://schemas.microsoft.com/office/drawing/2014/main" id="{8ECD4B82-B08B-4E10-9AC7-8621122115F2}"/>
              </a:ext>
            </a:extLst>
          </p:cNvPr>
          <p:cNvSpPr/>
          <p:nvPr/>
        </p:nvSpPr>
        <p:spPr>
          <a:xfrm>
            <a:off x="0" y="6832600"/>
            <a:ext cx="108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
        <p:nvSpPr>
          <p:cNvPr id="8" name="PB">
            <a:extLst>
              <a:ext uri="{FF2B5EF4-FFF2-40B4-BE49-F238E27FC236}">
                <a16:creationId xmlns:a16="http://schemas.microsoft.com/office/drawing/2014/main" id="{5728ADC4-F4B6-4137-9F5C-87A04BF4B881}"/>
              </a:ext>
            </a:extLst>
          </p:cNvPr>
          <p:cNvSpPr/>
          <p:nvPr/>
        </p:nvSpPr>
        <p:spPr>
          <a:xfrm>
            <a:off x="0" y="6832600"/>
            <a:ext cx="1088571"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623335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4E0A46-B511-4AAB-822F-BD16AC93DE16}"/>
              </a:ext>
            </a:extLst>
          </p:cNvPr>
          <p:cNvSpPr>
            <a:spLocks noGrp="1"/>
          </p:cNvSpPr>
          <p:nvPr>
            <p:ph idx="1"/>
          </p:nvPr>
        </p:nvSpPr>
        <p:spPr>
          <a:xfrm>
            <a:off x="472440" y="583532"/>
            <a:ext cx="4908885" cy="992605"/>
          </a:xfrm>
        </p:spPr>
        <p:txBody>
          <a:bodyPr>
            <a:normAutofit fontScale="92500" lnSpcReduction="20000"/>
          </a:bodyPr>
          <a:lstStyle/>
          <a:p>
            <a:pPr marL="0" indent="0">
              <a:buNone/>
            </a:pPr>
            <a:r>
              <a:rPr lang="en-CA" dirty="0"/>
              <a:t>In-Proc SDK</a:t>
            </a:r>
          </a:p>
          <a:p>
            <a:pPr marL="0" indent="0">
              <a:buNone/>
            </a:pPr>
            <a:r>
              <a:rPr lang="en-CA" sz="2000" dirty="0">
                <a:solidFill>
                  <a:schemeClr val="bg1">
                    <a:lumMod val="50000"/>
                  </a:schemeClr>
                </a:solidFill>
              </a:rPr>
              <a:t>Microsoft.NET.Sdk.Functions </a:t>
            </a:r>
            <a:r>
              <a:rPr lang="en-CA" sz="2000" dirty="0" err="1">
                <a:solidFill>
                  <a:schemeClr val="bg1">
                    <a:lumMod val="50000"/>
                  </a:schemeClr>
                </a:solidFill>
              </a:rPr>
              <a:t>Microsoft.Azure.WebJobs.Extensions.ServiceBus</a:t>
            </a:r>
            <a:endParaRPr lang="en-CA" sz="2000" dirty="0">
              <a:solidFill>
                <a:schemeClr val="bg1">
                  <a:lumMod val="50000"/>
                </a:schemeClr>
              </a:solidFill>
            </a:endParaRPr>
          </a:p>
          <a:p>
            <a:pPr marL="0" indent="0">
              <a:buNone/>
            </a:pPr>
            <a:endParaRPr lang="en-CA" sz="2000" dirty="0">
              <a:solidFill>
                <a:schemeClr val="bg1">
                  <a:lumMod val="50000"/>
                </a:schemeClr>
              </a:solidFill>
            </a:endParaRPr>
          </a:p>
        </p:txBody>
      </p:sp>
      <p:sp>
        <p:nvSpPr>
          <p:cNvPr id="7" name="Content Placeholder 5">
            <a:extLst>
              <a:ext uri="{FF2B5EF4-FFF2-40B4-BE49-F238E27FC236}">
                <a16:creationId xmlns:a16="http://schemas.microsoft.com/office/drawing/2014/main" id="{3940096C-31E6-463C-9160-FDD92DE2C5F5}"/>
              </a:ext>
            </a:extLst>
          </p:cNvPr>
          <p:cNvSpPr txBox="1">
            <a:spLocks/>
          </p:cNvSpPr>
          <p:nvPr/>
        </p:nvSpPr>
        <p:spPr>
          <a:xfrm>
            <a:off x="5759951" y="397521"/>
            <a:ext cx="6895254" cy="992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600" dirty="0"/>
              <a:t>Isolated Worker SDK</a:t>
            </a:r>
          </a:p>
          <a:p>
            <a:pPr marL="0" indent="0">
              <a:buNone/>
            </a:pPr>
            <a:r>
              <a:rPr lang="en-CA" sz="1900" dirty="0" err="1">
                <a:solidFill>
                  <a:schemeClr val="bg1">
                    <a:lumMod val="50000"/>
                  </a:schemeClr>
                </a:solidFill>
              </a:rPr>
              <a:t>Microsoft.Azure.Functions.Work</a:t>
            </a:r>
            <a:r>
              <a:rPr lang="en-CA" sz="1900" dirty="0">
                <a:solidFill>
                  <a:schemeClr val="bg1">
                    <a:lumMod val="50000"/>
                  </a:schemeClr>
                </a:solidFill>
              </a:rPr>
              <a:t> </a:t>
            </a:r>
            <a:r>
              <a:rPr lang="en-US" sz="1900" dirty="0" err="1">
                <a:solidFill>
                  <a:schemeClr val="bg1">
                    <a:lumMod val="50000"/>
                  </a:schemeClr>
                </a:solidFill>
              </a:rPr>
              <a:t>Microsoft.Azure.Functions.Worker.Extensions.ServiceBus</a:t>
            </a:r>
            <a:r>
              <a:rPr lang="en-CA" sz="1900" dirty="0">
                <a:solidFill>
                  <a:schemeClr val="bg1">
                    <a:lumMod val="50000"/>
                  </a:schemeClr>
                </a:solidFill>
              </a:rPr>
              <a:t>er </a:t>
            </a:r>
          </a:p>
        </p:txBody>
      </p:sp>
      <p:pic>
        <p:nvPicPr>
          <p:cNvPr id="15" name="Picture 14">
            <a:extLst>
              <a:ext uri="{FF2B5EF4-FFF2-40B4-BE49-F238E27FC236}">
                <a16:creationId xmlns:a16="http://schemas.microsoft.com/office/drawing/2014/main" id="{29E47691-6F2C-4186-90B8-AEB86CB1F3D4}"/>
              </a:ext>
            </a:extLst>
          </p:cNvPr>
          <p:cNvPicPr>
            <a:picLocks noChangeAspect="1"/>
          </p:cNvPicPr>
          <p:nvPr/>
        </p:nvPicPr>
        <p:blipFill>
          <a:blip r:embed="rId3"/>
          <a:stretch>
            <a:fillRect/>
          </a:stretch>
        </p:blipFill>
        <p:spPr>
          <a:xfrm>
            <a:off x="595117" y="1857654"/>
            <a:ext cx="8992855" cy="2200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1BF44F5C-A9EC-4F13-BEBA-3A55133F3B89}"/>
              </a:ext>
            </a:extLst>
          </p:cNvPr>
          <p:cNvPicPr>
            <a:picLocks noChangeAspect="1"/>
          </p:cNvPicPr>
          <p:nvPr/>
        </p:nvPicPr>
        <p:blipFill>
          <a:blip r:embed="rId4"/>
          <a:stretch>
            <a:fillRect/>
          </a:stretch>
        </p:blipFill>
        <p:spPr>
          <a:xfrm>
            <a:off x="3716792" y="4473992"/>
            <a:ext cx="7944959" cy="1800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6"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B6E90D40-433B-460C-B938-7B0FDF5D4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1880" y="2438986"/>
            <a:ext cx="9505950" cy="3238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52" name="Picture 8" descr="Security Nirvana: We are here.">
            <a:extLst>
              <a:ext uri="{FF2B5EF4-FFF2-40B4-BE49-F238E27FC236}">
                <a16:creationId xmlns:a16="http://schemas.microsoft.com/office/drawing/2014/main" id="{551E5495-6CE0-445D-AD25-3496E938C0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592" y="2209799"/>
            <a:ext cx="1024408" cy="1095301"/>
          </a:xfrm>
          <a:prstGeom prst="rect">
            <a:avLst/>
          </a:prstGeom>
          <a:noFill/>
          <a:extLst>
            <a:ext uri="{909E8E84-426E-40DD-AFC4-6F175D3DCCD1}">
              <a14:hiddenFill xmlns:a14="http://schemas.microsoft.com/office/drawing/2010/main">
                <a:solidFill>
                  <a:srgbClr val="FFFFFF"/>
                </a:solidFill>
              </a14:hiddenFill>
            </a:ext>
          </a:extLst>
        </p:spPr>
      </p:pic>
      <p:sp>
        <p:nvSpPr>
          <p:cNvPr id="4" name="PB">
            <a:extLst>
              <a:ext uri="{FF2B5EF4-FFF2-40B4-BE49-F238E27FC236}">
                <a16:creationId xmlns:a16="http://schemas.microsoft.com/office/drawing/2014/main" id="{161A4B83-934F-4DE6-8628-DB6D6F68413C}"/>
              </a:ext>
            </a:extLst>
          </p:cNvPr>
          <p:cNvSpPr/>
          <p:nvPr/>
        </p:nvSpPr>
        <p:spPr>
          <a:xfrm>
            <a:off x="0" y="6832600"/>
            <a:ext cx="1088571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2535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1000"/>
                                  </p:stCondLst>
                                  <p:childTnLst>
                                    <p:set>
                                      <p:cBhvr>
                                        <p:cTn id="21"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laptop computer technology coding html developer programming programmer macbook pro wordpress software multimedia development code data template computer keyboard developing personal computer php electronic device computer hardware personal computer hardware computer program coder">
            <a:extLst>
              <a:ext uri="{FF2B5EF4-FFF2-40B4-BE49-F238E27FC236}">
                <a16:creationId xmlns:a16="http://schemas.microsoft.com/office/drawing/2014/main" id="{9F4680FF-42F9-45DD-8964-84C2DC8718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3"/>
              </a:rPr>
              <a:t>https://docs.microsoft.com/en-us/cli/azure/servicebus</a:t>
            </a:r>
            <a:endParaRPr lang="en-CA"/>
          </a:p>
        </p:txBody>
      </p:sp>
      <p:sp>
        <p:nvSpPr>
          <p:cNvPr id="6" name="PB">
            <a:extLst>
              <a:ext uri="{FF2B5EF4-FFF2-40B4-BE49-F238E27FC236}">
                <a16:creationId xmlns:a16="http://schemas.microsoft.com/office/drawing/2014/main" id="{0CD2823C-4840-4029-B1B0-96E07E4AADF3}"/>
              </a:ext>
            </a:extLst>
          </p:cNvPr>
          <p:cNvSpPr/>
          <p:nvPr/>
        </p:nvSpPr>
        <p:spPr>
          <a:xfrm>
            <a:off x="0" y="6832600"/>
            <a:ext cx="10994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47213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r vintage wheel red vehicle classic car sports car convertible coupe porsche land vehicle porsche 911 automobile make porsche 912 porsche 911 classic porsche 959">
            <a:extLst>
              <a:ext uri="{FF2B5EF4-FFF2-40B4-BE49-F238E27FC236}">
                <a16:creationId xmlns:a16="http://schemas.microsoft.com/office/drawing/2014/main" id="{0B072049-4F41-4FD5-9FEE-90ABC490A03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a:t>Performance</a:t>
            </a:r>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r>
              <a:rPr lang="en-CA" dirty="0"/>
              <a:t>Standard vs Premium</a:t>
            </a:r>
          </a:p>
        </p:txBody>
      </p:sp>
      <p:sp>
        <p:nvSpPr>
          <p:cNvPr id="6" name="PB">
            <a:extLst>
              <a:ext uri="{FF2B5EF4-FFF2-40B4-BE49-F238E27FC236}">
                <a16:creationId xmlns:a16="http://schemas.microsoft.com/office/drawing/2014/main" id="{40D838F9-FCCA-42F5-9E96-848572079E51}"/>
              </a:ext>
            </a:extLst>
          </p:cNvPr>
          <p:cNvSpPr/>
          <p:nvPr/>
        </p:nvSpPr>
        <p:spPr>
          <a:xfrm>
            <a:off x="0" y="6832600"/>
            <a:ext cx="11103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314597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6CB920-6641-4521-8986-5328B2101E33}"/>
              </a:ext>
            </a:extLst>
          </p:cNvPr>
          <p:cNvSpPr/>
          <p:nvPr/>
        </p:nvSpPr>
        <p:spPr>
          <a:xfrm>
            <a:off x="3310270"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Standard Namespace Deployment</a:t>
            </a:r>
          </a:p>
        </p:txBody>
      </p:sp>
      <p:sp>
        <p:nvSpPr>
          <p:cNvPr id="5" name="TextBox 4">
            <a:extLst>
              <a:ext uri="{FF2B5EF4-FFF2-40B4-BE49-F238E27FC236}">
                <a16:creationId xmlns:a16="http://schemas.microsoft.com/office/drawing/2014/main" id="{65BD2F3A-7B11-4AB3-AB44-38490804B4EB}"/>
              </a:ext>
            </a:extLst>
          </p:cNvPr>
          <p:cNvSpPr txBox="1"/>
          <p:nvPr/>
        </p:nvSpPr>
        <p:spPr>
          <a:xfrm>
            <a:off x="3525579"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8" name="Rectangle 7">
            <a:extLst>
              <a:ext uri="{FF2B5EF4-FFF2-40B4-BE49-F238E27FC236}">
                <a16:creationId xmlns:a16="http://schemas.microsoft.com/office/drawing/2014/main" id="{5FEB7ACE-29C8-4693-A50B-D92800C487CD}"/>
              </a:ext>
            </a:extLst>
          </p:cNvPr>
          <p:cNvSpPr/>
          <p:nvPr/>
        </p:nvSpPr>
        <p:spPr>
          <a:xfrm>
            <a:off x="6285614"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9" name="TextBox 8">
            <a:extLst>
              <a:ext uri="{FF2B5EF4-FFF2-40B4-BE49-F238E27FC236}">
                <a16:creationId xmlns:a16="http://schemas.microsoft.com/office/drawing/2014/main" id="{5233F902-5438-465A-B532-140F777B3DC6}"/>
              </a:ext>
            </a:extLst>
          </p:cNvPr>
          <p:cNvSpPr txBox="1"/>
          <p:nvPr/>
        </p:nvSpPr>
        <p:spPr>
          <a:xfrm>
            <a:off x="6500923"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1" name="Rectangle 10">
            <a:extLst>
              <a:ext uri="{FF2B5EF4-FFF2-40B4-BE49-F238E27FC236}">
                <a16:creationId xmlns:a16="http://schemas.microsoft.com/office/drawing/2014/main" id="{FE800659-985F-4333-A58D-612D62C959C6}"/>
              </a:ext>
            </a:extLst>
          </p:cNvPr>
          <p:cNvSpPr/>
          <p:nvPr/>
        </p:nvSpPr>
        <p:spPr>
          <a:xfrm>
            <a:off x="3036481"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7" name="PB">
            <a:extLst>
              <a:ext uri="{FF2B5EF4-FFF2-40B4-BE49-F238E27FC236}">
                <a16:creationId xmlns:a16="http://schemas.microsoft.com/office/drawing/2014/main" id="{7A626F20-4A8E-4784-BB61-1B2E49553F36}"/>
              </a:ext>
            </a:extLst>
          </p:cNvPr>
          <p:cNvSpPr/>
          <p:nvPr/>
        </p:nvSpPr>
        <p:spPr>
          <a:xfrm>
            <a:off x="0" y="6832600"/>
            <a:ext cx="1121228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3112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9"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Uneven Performance</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accent2"/>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20" name="TextBox 19">
            <a:extLst>
              <a:ext uri="{FF2B5EF4-FFF2-40B4-BE49-F238E27FC236}">
                <a16:creationId xmlns:a16="http://schemas.microsoft.com/office/drawing/2014/main" id="{DF76DC0A-1C97-4BC9-97C3-DADC4DD9760D}"/>
              </a:ext>
            </a:extLst>
          </p:cNvPr>
          <p:cNvSpPr txBox="1"/>
          <p:nvPr/>
        </p:nvSpPr>
        <p:spPr>
          <a:xfrm>
            <a:off x="991042" y="5470451"/>
            <a:ext cx="9525887" cy="646331"/>
          </a:xfrm>
          <a:prstGeom prst="rect">
            <a:avLst/>
          </a:prstGeom>
          <a:noFill/>
        </p:spPr>
        <p:txBody>
          <a:bodyPr wrap="square" rtlCol="0">
            <a:spAutoFit/>
          </a:bodyPr>
          <a:lstStyle/>
          <a:p>
            <a:pPr algn="ctr"/>
            <a:r>
              <a:rPr lang="en-CA" dirty="0"/>
              <a:t>queue-a:   20 msg/sec</a:t>
            </a:r>
          </a:p>
          <a:p>
            <a:pPr algn="ctr"/>
            <a:r>
              <a:rPr lang="en-CA" dirty="0"/>
              <a:t>queue-c: 200 msg/sec</a:t>
            </a:r>
          </a:p>
        </p:txBody>
      </p:sp>
      <p:sp>
        <p:nvSpPr>
          <p:cNvPr id="5" name="PB">
            <a:extLst>
              <a:ext uri="{FF2B5EF4-FFF2-40B4-BE49-F238E27FC236}">
                <a16:creationId xmlns:a16="http://schemas.microsoft.com/office/drawing/2014/main" id="{F0776156-BE14-4D5E-9BF1-9BEEED22E528}"/>
              </a:ext>
            </a:extLst>
          </p:cNvPr>
          <p:cNvSpPr/>
          <p:nvPr/>
        </p:nvSpPr>
        <p:spPr>
          <a:xfrm>
            <a:off x="0" y="6832600"/>
            <a:ext cx="11321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49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Noisy Neighbour Effect</a:t>
            </a:r>
          </a:p>
        </p:txBody>
      </p:sp>
      <p:sp>
        <p:nvSpPr>
          <p:cNvPr id="12" name="Rectangle 11">
            <a:extLst>
              <a:ext uri="{FF2B5EF4-FFF2-40B4-BE49-F238E27FC236}">
                <a16:creationId xmlns:a16="http://schemas.microsoft.com/office/drawing/2014/main" id="{FBDE7C52-292E-4556-BAA0-1354F02AF4A0}"/>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5" name="TextBox 14">
            <a:extLst>
              <a:ext uri="{FF2B5EF4-FFF2-40B4-BE49-F238E27FC236}">
                <a16:creationId xmlns:a16="http://schemas.microsoft.com/office/drawing/2014/main" id="{4391922B-1062-4B43-934C-E2429EACC1ED}"/>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6" name="Rectangle 15">
            <a:extLst>
              <a:ext uri="{FF2B5EF4-FFF2-40B4-BE49-F238E27FC236}">
                <a16:creationId xmlns:a16="http://schemas.microsoft.com/office/drawing/2014/main" id="{15ACEB78-F71A-4B91-8E96-C8E2828B98D5}"/>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7" name="Rectangle 16">
            <a:extLst>
              <a:ext uri="{FF2B5EF4-FFF2-40B4-BE49-F238E27FC236}">
                <a16:creationId xmlns:a16="http://schemas.microsoft.com/office/drawing/2014/main" id="{3E820AB4-C1FC-4622-9280-DF3AEA372AEF}"/>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5C539458-FE30-49C3-B979-5DFE4879E92F}"/>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9" name="Rectangle 18">
            <a:extLst>
              <a:ext uri="{FF2B5EF4-FFF2-40B4-BE49-F238E27FC236}">
                <a16:creationId xmlns:a16="http://schemas.microsoft.com/office/drawing/2014/main" id="{798047D6-4290-4F95-8F4F-98719A50279D}"/>
              </a:ext>
            </a:extLst>
          </p:cNvPr>
          <p:cNvSpPr/>
          <p:nvPr/>
        </p:nvSpPr>
        <p:spPr>
          <a:xfrm>
            <a:off x="4240176" y="2330441"/>
            <a:ext cx="2599660" cy="2583711"/>
          </a:xfrm>
          <a:prstGeom prst="rect">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20" name="TextBox 19">
            <a:extLst>
              <a:ext uri="{FF2B5EF4-FFF2-40B4-BE49-F238E27FC236}">
                <a16:creationId xmlns:a16="http://schemas.microsoft.com/office/drawing/2014/main" id="{64304EAC-F6D4-4EFF-A145-2A78A3AD8D62}"/>
              </a:ext>
            </a:extLst>
          </p:cNvPr>
          <p:cNvSpPr txBox="1"/>
          <p:nvPr/>
        </p:nvSpPr>
        <p:spPr>
          <a:xfrm>
            <a:off x="4455485" y="2831098"/>
            <a:ext cx="2169042" cy="923330"/>
          </a:xfrm>
          <a:prstGeom prst="rect">
            <a:avLst/>
          </a:prstGeom>
          <a:noFill/>
          <a:ln>
            <a:solidFill>
              <a:srgbClr val="FF0000"/>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21" name="Rectangle 20">
            <a:extLst>
              <a:ext uri="{FF2B5EF4-FFF2-40B4-BE49-F238E27FC236}">
                <a16:creationId xmlns:a16="http://schemas.microsoft.com/office/drawing/2014/main" id="{1811D7EF-E335-4DD3-BC13-7FAB76CBAFC3}"/>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026" name="Picture 2" descr="Fire on Apple iOS 13.3">
            <a:extLst>
              <a:ext uri="{FF2B5EF4-FFF2-40B4-BE49-F238E27FC236}">
                <a16:creationId xmlns:a16="http://schemas.microsoft.com/office/drawing/2014/main" id="{5E47549C-13C3-4079-B1C0-18FE85FEC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230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18378E-F0C6-4F6E-867F-729CD3F3219C}"/>
              </a:ext>
            </a:extLst>
          </p:cNvPr>
          <p:cNvSpPr txBox="1"/>
          <p:nvPr/>
        </p:nvSpPr>
        <p:spPr>
          <a:xfrm>
            <a:off x="991043" y="5582093"/>
            <a:ext cx="9525887" cy="646331"/>
          </a:xfrm>
          <a:prstGeom prst="rect">
            <a:avLst/>
          </a:prstGeom>
          <a:noFill/>
        </p:spPr>
        <p:txBody>
          <a:bodyPr wrap="square" rtlCol="0">
            <a:spAutoFit/>
          </a:bodyPr>
          <a:lstStyle/>
          <a:p>
            <a:r>
              <a:rPr lang="en-US" dirty="0" err="1">
                <a:solidFill>
                  <a:schemeClr val="bg1">
                    <a:lumMod val="50000"/>
                  </a:schemeClr>
                </a:solidFill>
              </a:rPr>
              <a:t>ServiceBusFailureReason.</a:t>
            </a:r>
            <a:r>
              <a:rPr lang="en-US" dirty="0" err="1">
                <a:solidFill>
                  <a:srgbClr val="FF0000"/>
                </a:solidFill>
              </a:rPr>
              <a:t>ServiceBusy</a:t>
            </a:r>
            <a:r>
              <a:rPr lang="en-US" dirty="0"/>
              <a:t>: The request was terminated because the entity is being throttled. Please wait 10 seconds and try again</a:t>
            </a:r>
            <a:endParaRPr lang="en-CA" dirty="0"/>
          </a:p>
        </p:txBody>
      </p:sp>
      <p:sp>
        <p:nvSpPr>
          <p:cNvPr id="6" name="PB">
            <a:extLst>
              <a:ext uri="{FF2B5EF4-FFF2-40B4-BE49-F238E27FC236}">
                <a16:creationId xmlns:a16="http://schemas.microsoft.com/office/drawing/2014/main" id="{483F1D3C-954C-4A02-9B24-889C6B9A2602}"/>
              </a:ext>
            </a:extLst>
          </p:cNvPr>
          <p:cNvSpPr/>
          <p:nvPr/>
        </p:nvSpPr>
        <p:spPr>
          <a:xfrm>
            <a:off x="0" y="6832600"/>
            <a:ext cx="11430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755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Credits System</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2" name="Picture 2" descr="Fire on Apple iOS 13.3">
            <a:extLst>
              <a:ext uri="{FF2B5EF4-FFF2-40B4-BE49-F238E27FC236}">
                <a16:creationId xmlns:a16="http://schemas.microsoft.com/office/drawing/2014/main" id="{7A38A7D2-9381-4814-AB86-CF5FB12A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798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D37B44-3BD7-4B86-A343-CAE9D2C5B45C}"/>
              </a:ext>
            </a:extLst>
          </p:cNvPr>
          <p:cNvSpPr txBox="1"/>
          <p:nvPr/>
        </p:nvSpPr>
        <p:spPr>
          <a:xfrm>
            <a:off x="991042" y="5470451"/>
            <a:ext cx="9525887" cy="646331"/>
          </a:xfrm>
          <a:prstGeom prst="rect">
            <a:avLst/>
          </a:prstGeom>
          <a:noFill/>
        </p:spPr>
        <p:txBody>
          <a:bodyPr wrap="square" rtlCol="0">
            <a:spAutoFit/>
          </a:bodyPr>
          <a:lstStyle/>
          <a:p>
            <a:pPr algn="ctr"/>
            <a:r>
              <a:rPr lang="en-CA" dirty="0"/>
              <a:t>Namespace A: 1000 credits</a:t>
            </a:r>
          </a:p>
          <a:p>
            <a:pPr algn="ctr"/>
            <a:r>
              <a:rPr lang="en-CA" dirty="0"/>
              <a:t>Namespace B: 1000 credits</a:t>
            </a:r>
          </a:p>
        </p:txBody>
      </p:sp>
      <p:sp>
        <p:nvSpPr>
          <p:cNvPr id="20" name="TextBox 19">
            <a:extLst>
              <a:ext uri="{FF2B5EF4-FFF2-40B4-BE49-F238E27FC236}">
                <a16:creationId xmlns:a16="http://schemas.microsoft.com/office/drawing/2014/main" id="{B198F87C-EA3B-488D-AF9B-6221DA90A8D4}"/>
              </a:ext>
            </a:extLst>
          </p:cNvPr>
          <p:cNvSpPr txBox="1"/>
          <p:nvPr/>
        </p:nvSpPr>
        <p:spPr>
          <a:xfrm>
            <a:off x="991041" y="5480894"/>
            <a:ext cx="9525887" cy="646331"/>
          </a:xfrm>
          <a:prstGeom prst="rect">
            <a:avLst/>
          </a:prstGeom>
          <a:noFill/>
        </p:spPr>
        <p:txBody>
          <a:bodyPr wrap="square" rtlCol="0">
            <a:spAutoFit/>
          </a:bodyPr>
          <a:lstStyle/>
          <a:p>
            <a:pPr algn="ctr"/>
            <a:r>
              <a:rPr lang="en-CA" dirty="0"/>
              <a:t>Namespace A: 1000 credits</a:t>
            </a:r>
          </a:p>
          <a:p>
            <a:pPr algn="ctr"/>
            <a:r>
              <a:rPr lang="en-CA" dirty="0"/>
              <a:t>Namespace B:       0 credits</a:t>
            </a:r>
          </a:p>
        </p:txBody>
      </p:sp>
      <p:sp>
        <p:nvSpPr>
          <p:cNvPr id="6" name="PB">
            <a:extLst>
              <a:ext uri="{FF2B5EF4-FFF2-40B4-BE49-F238E27FC236}">
                <a16:creationId xmlns:a16="http://schemas.microsoft.com/office/drawing/2014/main" id="{6C6024DD-28D4-40B4-9878-006192108690}"/>
              </a:ext>
            </a:extLst>
          </p:cNvPr>
          <p:cNvSpPr/>
          <p:nvPr/>
        </p:nvSpPr>
        <p:spPr>
          <a:xfrm>
            <a:off x="0" y="6832600"/>
            <a:ext cx="11538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6553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pPr algn="ctr"/>
            <a:r>
              <a:rPr lang="en-CA" dirty="0"/>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dirty="0"/>
              <a:t>100MB message size</a:t>
            </a:r>
          </a:p>
          <a:p>
            <a:r>
              <a:rPr lang="en-CA" dirty="0"/>
              <a:t>Dedicated resources</a:t>
            </a:r>
          </a:p>
          <a:p>
            <a:r>
              <a:rPr lang="en-CA" dirty="0"/>
              <a:t>Predictable throughput</a:t>
            </a:r>
          </a:p>
          <a:p>
            <a:r>
              <a:rPr lang="en-CA" dirty="0"/>
              <a:t>Scale up/down in MUs</a:t>
            </a:r>
          </a:p>
          <a:p>
            <a:r>
              <a:rPr lang="en-CA" dirty="0"/>
              <a:t>Geo-DR</a:t>
            </a:r>
          </a:p>
          <a:p>
            <a:r>
              <a:rPr lang="en-CA" dirty="0"/>
              <a:t>Azure Availability Zones</a:t>
            </a:r>
          </a:p>
          <a:p>
            <a:r>
              <a:rPr lang="en-CA" dirty="0"/>
              <a:t>VNET support</a:t>
            </a:r>
          </a:p>
          <a:p>
            <a:r>
              <a:rPr lang="en-CA" dirty="0"/>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890" y="4519935"/>
            <a:ext cx="2957117" cy="222206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Lower budget requirement</a:t>
            </a:r>
          </a:p>
          <a:p>
            <a:r>
              <a:rPr lang="en-CA" dirty="0"/>
              <a:t>Multiple namespaces</a:t>
            </a:r>
          </a:p>
          <a:p>
            <a:r>
              <a:rPr lang="en-CA" dirty="0"/>
              <a:t>Decent message size (256KB)</a:t>
            </a:r>
          </a:p>
          <a:p>
            <a:r>
              <a:rPr lang="en-CA" dirty="0"/>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
        <p:nvSpPr>
          <p:cNvPr id="6" name="PB">
            <a:extLst>
              <a:ext uri="{FF2B5EF4-FFF2-40B4-BE49-F238E27FC236}">
                <a16:creationId xmlns:a16="http://schemas.microsoft.com/office/drawing/2014/main" id="{3BE1C861-FD9F-4C47-8403-F35EC02C618F}"/>
              </a:ext>
            </a:extLst>
          </p:cNvPr>
          <p:cNvSpPr/>
          <p:nvPr/>
        </p:nvSpPr>
        <p:spPr>
          <a:xfrm>
            <a:off x="0" y="6832600"/>
            <a:ext cx="1164771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10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utdoor wood vintage antique countryside texture wall rust metal ancient old building lumber hdr buildings canada rusty wooden ghost town iron heritage tourist attraction british columbia farm equipment western style wild west man made object ancient history heritage site metal rusty deadman ranch rusty tools">
            <a:extLst>
              <a:ext uri="{FF2B5EF4-FFF2-40B4-BE49-F238E27FC236}">
                <a16:creationId xmlns:a16="http://schemas.microsoft.com/office/drawing/2014/main" id="{AC414616-4388-4B7D-9944-CA82510E4D4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7546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dirty="0"/>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79CC3A75-B559-4D8D-A23C-6121D0BE269B}"/>
              </a:ext>
            </a:extLst>
          </p:cNvPr>
          <p:cNvSpPr/>
          <p:nvPr/>
        </p:nvSpPr>
        <p:spPr>
          <a:xfrm>
            <a:off x="0" y="6832600"/>
            <a:ext cx="11756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766637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BE">
            <a:extLst>
              <a:ext uri="{FF2B5EF4-FFF2-40B4-BE49-F238E27FC236}">
                <a16:creationId xmlns:a16="http://schemas.microsoft.com/office/drawing/2014/main" id="{B6DFE818-DF70-4F77-9212-C9D56FF6078D}"/>
              </a:ext>
            </a:extLst>
          </p:cNvPr>
          <p:cNvPicPr>
            <a:picLocks noChangeAspect="1"/>
          </p:cNvPicPr>
          <p:nvPr/>
        </p:nvPicPr>
        <p:blipFill>
          <a:blip r:embed="rId5"/>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Serverless360"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ortal">
            <a:extLst>
              <a:ext uri="{FF2B5EF4-FFF2-40B4-BE49-F238E27FC236}">
                <a16:creationId xmlns:a16="http://schemas.microsoft.com/office/drawing/2014/main" id="{8450E72C-3037-412D-842D-458CC09682D9}"/>
              </a:ext>
            </a:extLst>
          </p:cNvPr>
          <p:cNvPicPr>
            <a:picLocks noChangeAspect="1"/>
          </p:cNvPicPr>
          <p:nvPr/>
        </p:nvPicPr>
        <p:blipFill>
          <a:blip r:embed="rId7"/>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3" name="SBE Portal">
            <a:hlinkClick r:id="" action="ppaction://media"/>
            <a:extLst>
              <a:ext uri="{FF2B5EF4-FFF2-40B4-BE49-F238E27FC236}">
                <a16:creationId xmlns:a16="http://schemas.microsoft.com/office/drawing/2014/main" id="{AF43580E-45B7-4E78-A8EC-5FDCDCE38D4C}"/>
              </a:ext>
            </a:extLst>
          </p:cNvPr>
          <p:cNvPicPr>
            <a:picLocks noChangeAspect="1"/>
          </p:cNvPicPr>
          <p:nvPr>
            <a:videoFile r:link="rId1"/>
            <p:extLst>
              <p:ext uri="{DAA4B4D4-6D71-4841-9C94-3DE7FCFB9230}">
                <p14:media xmlns:p14="http://schemas.microsoft.com/office/powerpoint/2010/main" r:embed="rId2">
                  <p14:trim end="13212.4716"/>
                </p14:media>
              </p:ext>
            </p:extLst>
          </p:nvPr>
        </p:nvPicPr>
        <p:blipFill>
          <a:blip r:embed="rId8"/>
          <a:stretch>
            <a:fillRect/>
          </a:stretch>
        </p:blipFill>
        <p:spPr>
          <a:xfrm>
            <a:off x="0" y="-1"/>
            <a:ext cx="12192000" cy="7195279"/>
          </a:xfrm>
          <a:prstGeom prst="rect">
            <a:avLst/>
          </a:prstGeom>
        </p:spPr>
      </p:pic>
      <p:sp>
        <p:nvSpPr>
          <p:cNvPr id="8" name="PB">
            <a:extLst>
              <a:ext uri="{FF2B5EF4-FFF2-40B4-BE49-F238E27FC236}">
                <a16:creationId xmlns:a16="http://schemas.microsoft.com/office/drawing/2014/main" id="{FAC73507-C403-4840-B8ED-70C2E94309D2}"/>
              </a:ext>
            </a:extLst>
          </p:cNvPr>
          <p:cNvSpPr/>
          <p:nvPr/>
        </p:nvSpPr>
        <p:spPr>
          <a:xfrm>
            <a:off x="0" y="6832600"/>
            <a:ext cx="11865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0000" fill="hold"/>
                                        <p:tgtEl>
                                          <p:spTgt spid="3"/>
                                        </p:tgtEl>
                                      </p:cBhvr>
                                    </p:cmd>
                                  </p:childTnLst>
                                </p:cTn>
                              </p:par>
                            </p:childTnLst>
                          </p:cTn>
                        </p:par>
                        <p:par>
                          <p:cTn id="10" fill="hold">
                            <p:stCondLst>
                              <p:cond delay="60000"/>
                            </p:stCondLst>
                            <p:childTnLst>
                              <p:par>
                                <p:cTn id="11" presetID="1" presetClass="exit" presetSubtype="0" fill="hold" nodeType="afterEffect">
                                  <p:stCondLst>
                                    <p:cond delay="0"/>
                                  </p:stCondLst>
                                  <p:childTnLst>
                                    <p:set>
                                      <p:cBhvr>
                                        <p:cTn id="12" dur="1" fill="hold">
                                          <p:stCondLst>
                                            <p:cond delay="0"/>
                                          </p:stCondLst>
                                        </p:cTn>
                                        <p:tgtEl>
                                          <p:spTgt spid="3"/>
                                        </p:tgtEl>
                                        <p:attrNameLst>
                                          <p:attrName>style.visibility</p:attrName>
                                        </p:attrNameLst>
                                      </p:cBhvr>
                                      <p:to>
                                        <p:strVal val="hidden"/>
                                      </p:to>
                                    </p:set>
                                    <p:cmd type="call" cmd="stop">
                                      <p:cBhvr>
                                        <p:cTn id="13" dur="1">
                                          <p:stCondLst>
                                            <p:cond delay="0"/>
                                          </p:stCondLst>
                                        </p:cTn>
                                        <p:tgtEl>
                                          <p:spTgt spid="3"/>
                                        </p:tgtEl>
                                      </p:cBhvr>
                                    </p:cmd>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BD0AE25C-6684-4BCC-84D1-FF20C119280B}"/>
              </a:ext>
            </a:extLst>
          </p:cNvPr>
          <p:cNvSpPr/>
          <p:nvPr/>
        </p:nvSpPr>
        <p:spPr>
          <a:xfrm>
            <a:off x="0" y="6832600"/>
            <a:ext cx="1197429"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18954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B">
            <a:extLst>
              <a:ext uri="{FF2B5EF4-FFF2-40B4-BE49-F238E27FC236}">
                <a16:creationId xmlns:a16="http://schemas.microsoft.com/office/drawing/2014/main" id="{546C24E8-1F34-47D2-9924-3396E24D1F42}"/>
              </a:ext>
            </a:extLst>
          </p:cNvPr>
          <p:cNvSpPr/>
          <p:nvPr/>
        </p:nvSpPr>
        <p:spPr>
          <a:xfrm>
            <a:off x="0" y="6832600"/>
            <a:ext cx="1197428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
        <p:nvSpPr>
          <p:cNvPr id="6" name="PB">
            <a:extLst>
              <a:ext uri="{FF2B5EF4-FFF2-40B4-BE49-F238E27FC236}">
                <a16:creationId xmlns:a16="http://schemas.microsoft.com/office/drawing/2014/main" id="{FFED7391-7CD0-454C-BCFA-DEEBCFF4B20D}"/>
              </a:ext>
            </a:extLst>
          </p:cNvPr>
          <p:cNvSpPr/>
          <p:nvPr/>
        </p:nvSpPr>
        <p:spPr>
          <a:xfrm>
            <a:off x="0" y="6832600"/>
            <a:ext cx="12083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114296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ord wood floor number wall pattern tile brick scrabble font art design letters shape thanks flooring">
            <a:extLst>
              <a:ext uri="{FF2B5EF4-FFF2-40B4-BE49-F238E27FC236}">
                <a16:creationId xmlns:a16="http://schemas.microsoft.com/office/drawing/2014/main" id="{176A4F86-B109-4735-89D4-878198BC291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46910"/>
            <a:ext cx="12192000" cy="81481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7924800" y="3461990"/>
            <a:ext cx="4010526" cy="1496132"/>
          </a:xfrm>
        </p:spPr>
        <p:txBody>
          <a:bodyPr>
            <a:normAutofit/>
          </a:bodyPr>
          <a:lstStyle/>
          <a:p>
            <a:r>
              <a:rPr lang="en-CA" sz="8800" dirty="0"/>
              <a:t>Q&amp;A</a:t>
            </a:r>
          </a:p>
        </p:txBody>
      </p:sp>
      <p:pic>
        <p:nvPicPr>
          <p:cNvPr id="8" name="Picture 7" descr="A person wearing glasses and smiling at the camera&#10;&#10;Description automatically generated">
            <a:extLst>
              <a:ext uri="{FF2B5EF4-FFF2-40B4-BE49-F238E27FC236}">
                <a16:creationId xmlns:a16="http://schemas.microsoft.com/office/drawing/2014/main" id="{403C50BA-39CC-4EA1-9EA6-0E67630FB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98" y="3803929"/>
            <a:ext cx="2305076" cy="2308386"/>
          </a:xfrm>
          <a:prstGeom prst="ellipse">
            <a:avLst/>
          </a:prstGeom>
        </p:spPr>
      </p:pic>
      <p:sp>
        <p:nvSpPr>
          <p:cNvPr id="9" name="Title 3">
            <a:extLst>
              <a:ext uri="{FF2B5EF4-FFF2-40B4-BE49-F238E27FC236}">
                <a16:creationId xmlns:a16="http://schemas.microsoft.com/office/drawing/2014/main" id="{9A17A8BC-F73E-4D84-B9F8-A62081CCEADF}"/>
              </a:ext>
            </a:extLst>
          </p:cNvPr>
          <p:cNvSpPr txBox="1">
            <a:spLocks/>
          </p:cNvSpPr>
          <p:nvPr/>
        </p:nvSpPr>
        <p:spPr>
          <a:xfrm>
            <a:off x="93187" y="6126480"/>
            <a:ext cx="11994417"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a:t>
            </a:r>
            <a:r>
              <a:rPr lang="en-CA" sz="4400" cap="none" dirty="0" err="1">
                <a:solidFill>
                  <a:srgbClr val="A5A5A5"/>
                </a:solidFill>
                <a:latin typeface="+mn-lt"/>
              </a:rPr>
              <a:t>sfeldman</a:t>
            </a:r>
            <a:r>
              <a:rPr lang="en-CA" sz="4400" dirty="0">
                <a:solidFill>
                  <a:srgbClr val="A5A5A5"/>
                </a:solidFill>
                <a:latin typeface="+mn-lt"/>
              </a:rPr>
              <a:t> | </a:t>
            </a:r>
            <a:r>
              <a:rPr lang="en-CA" sz="4400" cap="none" dirty="0">
                <a:solidFill>
                  <a:srgbClr val="A5A5A5"/>
                </a:solidFill>
                <a:latin typeface="+mn-lt"/>
              </a:rPr>
              <a:t>weblogs.asp.net/</a:t>
            </a:r>
            <a:r>
              <a:rPr lang="en-CA" sz="4400" cap="none" dirty="0" err="1">
                <a:solidFill>
                  <a:srgbClr val="A5A5A5"/>
                </a:solidFill>
                <a:latin typeface="+mn-lt"/>
              </a:rPr>
              <a:t>sfeldman</a:t>
            </a:r>
            <a:endParaRPr lang="en-CA" sz="4400" dirty="0">
              <a:solidFill>
                <a:srgbClr val="A5A5A5"/>
              </a:solidFill>
              <a:latin typeface="+mn-lt"/>
            </a:endParaRPr>
          </a:p>
        </p:txBody>
      </p:sp>
      <p:sp>
        <p:nvSpPr>
          <p:cNvPr id="6" name="Title 3">
            <a:extLst>
              <a:ext uri="{FF2B5EF4-FFF2-40B4-BE49-F238E27FC236}">
                <a16:creationId xmlns:a16="http://schemas.microsoft.com/office/drawing/2014/main" id="{758F591E-3A1D-4AC5-9DC3-30EDA3CDD390}"/>
              </a:ext>
            </a:extLst>
          </p:cNvPr>
          <p:cNvSpPr txBox="1">
            <a:spLocks/>
          </p:cNvSpPr>
          <p:nvPr/>
        </p:nvSpPr>
        <p:spPr>
          <a:xfrm>
            <a:off x="4162647" y="-664541"/>
            <a:ext cx="7255106"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http://bit.ly/PrDcRegina2019</a:t>
            </a:r>
            <a:endParaRPr lang="en-CA" sz="4400" dirty="0">
              <a:solidFill>
                <a:srgbClr val="A5A5A5"/>
              </a:solidFill>
              <a:latin typeface="+mn-lt"/>
            </a:endParaRPr>
          </a:p>
        </p:txBody>
      </p:sp>
      <p:sp>
        <p:nvSpPr>
          <p:cNvPr id="5" name="PB">
            <a:extLst>
              <a:ext uri="{FF2B5EF4-FFF2-40B4-BE49-F238E27FC236}">
                <a16:creationId xmlns:a16="http://schemas.microsoft.com/office/drawing/2014/main" id="{EDBFCF86-C62C-495A-9253-BBC9EB6D15D1}"/>
              </a:ext>
            </a:extLst>
          </p:cNvPr>
          <p:cNvSpPr/>
          <p:nvPr/>
        </p:nvSpPr>
        <p:spPr>
          <a:xfrm>
            <a:off x="0" y="6832600"/>
            <a:ext cx="12192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35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Management library</a:t>
            </a:r>
          </a:p>
          <a:p>
            <a:pPr marL="0" indent="0">
              <a:buNone/>
            </a:pPr>
            <a:r>
              <a:rPr lang="en-CA" sz="2000" dirty="0" err="1">
                <a:solidFill>
                  <a:schemeClr val="bg1">
                    <a:lumMod val="50000"/>
                  </a:schemeClr>
                </a:solidFill>
              </a:rPr>
              <a:t>Microsoft.Azure.Management.ServiceBus</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Client library</a:t>
            </a:r>
          </a:p>
          <a:p>
            <a:pPr marL="0" indent="0">
              <a:buFont typeface="Arial" panose="020B0604020202020204" pitchFamily="34" charset="0"/>
              <a:buNone/>
            </a:pPr>
            <a:r>
              <a:rPr lang="en-CA" sz="2000" dirty="0" err="1">
                <a:solidFill>
                  <a:schemeClr val="bg1">
                    <a:lumMod val="50000"/>
                  </a:schemeClr>
                </a:solidFill>
              </a:rPr>
              <a:t>Azure.Messaging.ServiceBus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3"/>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pic>
        <p:nvPicPr>
          <p:cNvPr id="3" name="Picture 2">
            <a:extLst>
              <a:ext uri="{FF2B5EF4-FFF2-40B4-BE49-F238E27FC236}">
                <a16:creationId xmlns:a16="http://schemas.microsoft.com/office/drawing/2014/main" id="{F394F884-8892-4635-A136-87D2DDB51118}"/>
              </a:ext>
            </a:extLst>
          </p:cNvPr>
          <p:cNvPicPr>
            <a:picLocks noChangeAspect="1"/>
          </p:cNvPicPr>
          <p:nvPr/>
        </p:nvPicPr>
        <p:blipFill>
          <a:blip r:embed="rId4"/>
          <a:stretch>
            <a:fillRect/>
          </a:stretch>
        </p:blipFill>
        <p:spPr>
          <a:xfrm>
            <a:off x="6444916" y="1605600"/>
            <a:ext cx="5144257" cy="1392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B2E40588-F166-4EA9-8302-3C142DB2C72D}"/>
              </a:ext>
            </a:extLst>
          </p:cNvPr>
          <p:cNvSpPr/>
          <p:nvPr/>
        </p:nvSpPr>
        <p:spPr>
          <a:xfrm>
            <a:off x="0" y="6832600"/>
            <a:ext cx="1306286"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68D3AE90-A583-4984-AC58-7F0562A7EC8F}"/>
              </a:ext>
            </a:extLst>
          </p:cNvPr>
          <p:cNvSpPr/>
          <p:nvPr/>
        </p:nvSpPr>
        <p:spPr>
          <a:xfrm>
            <a:off x="0" y="6832600"/>
            <a:ext cx="1415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2357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dirty="0"/>
              <a:t>Code</a:t>
            </a:r>
          </a:p>
        </p:txBody>
      </p:sp>
      <p:pic>
        <p:nvPicPr>
          <p:cNvPr id="18" name="Picture 17">
            <a:extLst>
              <a:ext uri="{FF2B5EF4-FFF2-40B4-BE49-F238E27FC236}">
                <a16:creationId xmlns:a16="http://schemas.microsoft.com/office/drawing/2014/main" id="{F224971A-3E29-455E-B762-357A2356096D}"/>
              </a:ext>
            </a:extLst>
          </p:cNvPr>
          <p:cNvPicPr>
            <a:picLocks noChangeAspect="1"/>
          </p:cNvPicPr>
          <p:nvPr/>
        </p:nvPicPr>
        <p:blipFill>
          <a:blip r:embed="rId2"/>
          <a:stretch>
            <a:fillRect/>
          </a:stretch>
        </p:blipFill>
        <p:spPr>
          <a:xfrm>
            <a:off x="870857" y="1428643"/>
            <a:ext cx="8168640" cy="424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9B091925-144A-4F43-879B-98A024EF8E71}"/>
              </a:ext>
            </a:extLst>
          </p:cNvPr>
          <p:cNvPicPr>
            <a:picLocks noChangeAspect="1"/>
          </p:cNvPicPr>
          <p:nvPr/>
        </p:nvPicPr>
        <p:blipFill>
          <a:blip r:embed="rId3"/>
          <a:stretch>
            <a:fillRect/>
          </a:stretch>
        </p:blipFill>
        <p:spPr>
          <a:xfrm>
            <a:off x="870857" y="2224789"/>
            <a:ext cx="8330417" cy="33171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PB">
            <a:extLst>
              <a:ext uri="{FF2B5EF4-FFF2-40B4-BE49-F238E27FC236}">
                <a16:creationId xmlns:a16="http://schemas.microsoft.com/office/drawing/2014/main" id="{177028AD-E49B-49A6-B7CD-F6F1416C5651}"/>
              </a:ext>
            </a:extLst>
          </p:cNvPr>
          <p:cNvSpPr/>
          <p:nvPr/>
        </p:nvSpPr>
        <p:spPr>
          <a:xfrm>
            <a:off x="0" y="6832600"/>
            <a:ext cx="1524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961DC6-919F-44EE-9A7C-70D5D3527307}"/>
              </a:ext>
            </a:extLst>
          </p:cNvPr>
          <p:cNvPicPr>
            <a:picLocks noChangeAspect="1"/>
          </p:cNvPicPr>
          <p:nvPr/>
        </p:nvPicPr>
        <p:blipFill>
          <a:blip r:embed="rId2"/>
          <a:stretch>
            <a:fillRect/>
          </a:stretch>
        </p:blipFill>
        <p:spPr>
          <a:xfrm>
            <a:off x="999816" y="1690688"/>
            <a:ext cx="10388073" cy="3207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5">
            <a:extLst>
              <a:ext uri="{FF2B5EF4-FFF2-40B4-BE49-F238E27FC236}">
                <a16:creationId xmlns:a16="http://schemas.microsoft.com/office/drawing/2014/main" id="{8B58286E-67FE-45AD-A32C-ABAA98AAE75A}"/>
              </a:ext>
            </a:extLst>
          </p:cNvPr>
          <p:cNvSpPr>
            <a:spLocks noGrp="1"/>
          </p:cNvSpPr>
          <p:nvPr>
            <p:ph type="title"/>
          </p:nvPr>
        </p:nvSpPr>
        <p:spPr>
          <a:xfrm>
            <a:off x="838200" y="365125"/>
            <a:ext cx="10515600" cy="1325563"/>
          </a:xfrm>
        </p:spPr>
        <p:txBody>
          <a:bodyPr/>
          <a:lstStyle/>
          <a:p>
            <a:r>
              <a:rPr lang="en-CA" dirty="0"/>
              <a:t>Connection Options</a:t>
            </a:r>
          </a:p>
        </p:txBody>
      </p:sp>
      <p:sp>
        <p:nvSpPr>
          <p:cNvPr id="4" name="PB">
            <a:extLst>
              <a:ext uri="{FF2B5EF4-FFF2-40B4-BE49-F238E27FC236}">
                <a16:creationId xmlns:a16="http://schemas.microsoft.com/office/drawing/2014/main" id="{EC79812B-1EE6-4741-AB68-D866ACC2BF94}"/>
              </a:ext>
            </a:extLst>
          </p:cNvPr>
          <p:cNvSpPr/>
          <p:nvPr/>
        </p:nvSpPr>
        <p:spPr>
          <a:xfrm>
            <a:off x="0" y="6832600"/>
            <a:ext cx="1632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738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PB">
            <a:extLst>
              <a:ext uri="{FF2B5EF4-FFF2-40B4-BE49-F238E27FC236}">
                <a16:creationId xmlns:a16="http://schemas.microsoft.com/office/drawing/2014/main" id="{67E7114A-130A-4B32-A668-B6CF0472431C}"/>
              </a:ext>
            </a:extLst>
          </p:cNvPr>
          <p:cNvSpPr/>
          <p:nvPr/>
        </p:nvSpPr>
        <p:spPr>
          <a:xfrm>
            <a:off x="0" y="6832600"/>
            <a:ext cx="1741714"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844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nding.sbe">
            <a:hlinkClick r:id="" action="ppaction://media"/>
            <a:extLst>
              <a:ext uri="{FF2B5EF4-FFF2-40B4-BE49-F238E27FC236}">
                <a16:creationId xmlns:a16="http://schemas.microsoft.com/office/drawing/2014/main" id="{03DDEEBF-115F-433D-AEC9-EBD35733B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PB">
            <a:extLst>
              <a:ext uri="{FF2B5EF4-FFF2-40B4-BE49-F238E27FC236}">
                <a16:creationId xmlns:a16="http://schemas.microsoft.com/office/drawing/2014/main" id="{305E1CBB-5208-4FB3-AE1C-A7FB39025B72}"/>
              </a:ext>
            </a:extLst>
          </p:cNvPr>
          <p:cNvSpPr/>
          <p:nvPr/>
        </p:nvSpPr>
        <p:spPr>
          <a:xfrm>
            <a:off x="0" y="6832600"/>
            <a:ext cx="1850571"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104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4FEE26EA-8983-4B02-87A0-23F2F17E05DA}"/>
              </a:ext>
            </a:extLst>
          </p:cNvPr>
          <p:cNvSpPr/>
          <p:nvPr/>
        </p:nvSpPr>
        <p:spPr>
          <a:xfrm>
            <a:off x="0" y="6832600"/>
            <a:ext cx="1959429"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7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
        <p:nvSpPr>
          <p:cNvPr id="6" name="PB">
            <a:extLst>
              <a:ext uri="{FF2B5EF4-FFF2-40B4-BE49-F238E27FC236}">
                <a16:creationId xmlns:a16="http://schemas.microsoft.com/office/drawing/2014/main" id="{B0B5183B-328B-4EF4-BB8F-DE9F530E6C2F}"/>
              </a:ext>
            </a:extLst>
          </p:cNvPr>
          <p:cNvSpPr/>
          <p:nvPr/>
        </p:nvSpPr>
        <p:spPr>
          <a:xfrm>
            <a:off x="0" y="6832600"/>
            <a:ext cx="2068286"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1758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89475-0F2F-4B3D-89A6-B153A8CF6486}"/>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Messages*</a:t>
            </a:r>
          </a:p>
        </p:txBody>
      </p:sp>
      <p:sp>
        <p:nvSpPr>
          <p:cNvPr id="18" name="PB">
            <a:extLst>
              <a:ext uri="{FF2B5EF4-FFF2-40B4-BE49-F238E27FC236}">
                <a16:creationId xmlns:a16="http://schemas.microsoft.com/office/drawing/2014/main" id="{9DB99619-E246-4CEF-A4DD-BA14BE2867A7}"/>
              </a:ext>
            </a:extLst>
          </p:cNvPr>
          <p:cNvSpPr/>
          <p:nvPr/>
        </p:nvSpPr>
        <p:spPr>
          <a:xfrm>
            <a:off x="0" y="6832600"/>
            <a:ext cx="217714"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Scenarios</a:t>
            </a:r>
          </a:p>
          <a:p>
            <a:pPr marL="0" indent="0">
              <a:buNone/>
            </a:pPr>
            <a:r>
              <a:rPr lang="en-CA" sz="2000" dirty="0" err="1">
                <a:solidFill>
                  <a:schemeClr val="bg1">
                    <a:lumMod val="50000"/>
                  </a:schemeClr>
                </a:solidFill>
              </a:rPr>
              <a:t>ServiceBusProcessor</a:t>
            </a:r>
            <a:r>
              <a:rPr lang="en-CA" sz="2000" dirty="0">
                <a:solidFill>
                  <a:schemeClr val="bg1">
                    <a:lumMod val="50000"/>
                  </a:schemeClr>
                </a:solidFill>
              </a:rPr>
              <a:t> </a:t>
            </a: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Scenarios</a:t>
            </a:r>
          </a:p>
          <a:p>
            <a:pPr marL="0" indent="0">
              <a:buNone/>
            </a:pPr>
            <a:r>
              <a:rPr lang="en-CA" sz="2000" dirty="0" err="1">
                <a:solidFill>
                  <a:schemeClr val="bg1">
                    <a:lumMod val="50000"/>
                  </a:schemeClr>
                </a:solidFill>
              </a:rPr>
              <a:t>ServiceBusReceiver</a:t>
            </a:r>
            <a:endParaRPr lang="en-CA" sz="2000" dirty="0">
              <a:solidFill>
                <a:schemeClr val="bg1">
                  <a:lumMod val="50000"/>
                </a:schemeClr>
              </a:solidFill>
            </a:endParaRPr>
          </a:p>
        </p:txBody>
      </p:sp>
      <p:pic>
        <p:nvPicPr>
          <p:cNvPr id="9" name="Picture 8">
            <a:extLst>
              <a:ext uri="{FF2B5EF4-FFF2-40B4-BE49-F238E27FC236}">
                <a16:creationId xmlns:a16="http://schemas.microsoft.com/office/drawing/2014/main" id="{A9A459CF-556D-40EB-B310-7A0799E3B7A6}"/>
              </a:ext>
            </a:extLst>
          </p:cNvPr>
          <p:cNvPicPr>
            <a:picLocks noChangeAspect="1"/>
          </p:cNvPicPr>
          <p:nvPr/>
        </p:nvPicPr>
        <p:blipFill>
          <a:blip r:embed="rId3"/>
          <a:stretch>
            <a:fillRect/>
          </a:stretch>
        </p:blipFill>
        <p:spPr>
          <a:xfrm>
            <a:off x="6444916" y="1964285"/>
            <a:ext cx="5151031" cy="845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2230D849-B076-4761-AADC-B7DF88776D4D}"/>
              </a:ext>
            </a:extLst>
          </p:cNvPr>
          <p:cNvPicPr>
            <a:picLocks noChangeAspect="1"/>
          </p:cNvPicPr>
          <p:nvPr/>
        </p:nvPicPr>
        <p:blipFill>
          <a:blip r:embed="rId4"/>
          <a:stretch>
            <a:fillRect/>
          </a:stretch>
        </p:blipFill>
        <p:spPr>
          <a:xfrm>
            <a:off x="700996" y="1964285"/>
            <a:ext cx="5591431" cy="823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PB">
            <a:extLst>
              <a:ext uri="{FF2B5EF4-FFF2-40B4-BE49-F238E27FC236}">
                <a16:creationId xmlns:a16="http://schemas.microsoft.com/office/drawing/2014/main" id="{D32D5BEA-D9AF-4A25-8AA4-A9FBCAF29970}"/>
              </a:ext>
            </a:extLst>
          </p:cNvPr>
          <p:cNvSpPr/>
          <p:nvPr/>
        </p:nvSpPr>
        <p:spPr>
          <a:xfrm>
            <a:off x="0" y="6832600"/>
            <a:ext cx="2177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a:t>User Callback</a:t>
            </a:r>
          </a:p>
        </p:txBody>
      </p:sp>
      <p:pic>
        <p:nvPicPr>
          <p:cNvPr id="7" name="Picture 6">
            <a:extLst>
              <a:ext uri="{FF2B5EF4-FFF2-40B4-BE49-F238E27FC236}">
                <a16:creationId xmlns:a16="http://schemas.microsoft.com/office/drawing/2014/main" id="{DFC4FF42-5460-4DF5-9FB2-E78A1E610193}"/>
              </a:ext>
            </a:extLst>
          </p:cNvPr>
          <p:cNvPicPr>
            <a:picLocks noChangeAspect="1"/>
          </p:cNvPicPr>
          <p:nvPr/>
        </p:nvPicPr>
        <p:blipFill>
          <a:blip r:embed="rId3"/>
          <a:stretch>
            <a:fillRect/>
          </a:stretch>
        </p:blipFill>
        <p:spPr>
          <a:xfrm>
            <a:off x="838200" y="1237492"/>
            <a:ext cx="8637611" cy="5491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BC66B6E5-AD35-4C60-949C-1157A513EA92}"/>
              </a:ext>
            </a:extLst>
          </p:cNvPr>
          <p:cNvSpPr/>
          <p:nvPr/>
        </p:nvSpPr>
        <p:spPr>
          <a:xfrm>
            <a:off x="0" y="6832600"/>
            <a:ext cx="2286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40647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ing">
            <a:hlinkClick r:id="" action="ppaction://media"/>
            <a:extLst>
              <a:ext uri="{FF2B5EF4-FFF2-40B4-BE49-F238E27FC236}">
                <a16:creationId xmlns:a16="http://schemas.microsoft.com/office/drawing/2014/main" id="{567AA286-EBD4-41CD-9FEA-EFB4B70E96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7688" cy="6858000"/>
          </a:xfrm>
          <a:prstGeom prst="rect">
            <a:avLst/>
          </a:prstGeom>
        </p:spPr>
      </p:pic>
      <p:sp>
        <p:nvSpPr>
          <p:cNvPr id="5" name="PB">
            <a:extLst>
              <a:ext uri="{FF2B5EF4-FFF2-40B4-BE49-F238E27FC236}">
                <a16:creationId xmlns:a16="http://schemas.microsoft.com/office/drawing/2014/main" id="{C69B720C-B7BD-495F-8EC6-E6E687E2233F}"/>
              </a:ext>
            </a:extLst>
          </p:cNvPr>
          <p:cNvSpPr/>
          <p:nvPr/>
        </p:nvSpPr>
        <p:spPr>
          <a:xfrm>
            <a:off x="0" y="6832600"/>
            <a:ext cx="2394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230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ing.exception">
            <a:hlinkClick r:id="" action="ppaction://media"/>
            <a:extLst>
              <a:ext uri="{FF2B5EF4-FFF2-40B4-BE49-F238E27FC236}">
                <a16:creationId xmlns:a16="http://schemas.microsoft.com/office/drawing/2014/main" id="{7850647B-CDAC-4C5A-AA87-36D9C570FB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66185"/>
          </a:xfrm>
          <a:prstGeom prst="rect">
            <a:avLst/>
          </a:prstGeom>
        </p:spPr>
      </p:pic>
      <p:sp>
        <p:nvSpPr>
          <p:cNvPr id="5" name="PB">
            <a:extLst>
              <a:ext uri="{FF2B5EF4-FFF2-40B4-BE49-F238E27FC236}">
                <a16:creationId xmlns:a16="http://schemas.microsoft.com/office/drawing/2014/main" id="{12B4B09A-DDC3-459D-BBBE-304707A8F3BF}"/>
              </a:ext>
            </a:extLst>
          </p:cNvPr>
          <p:cNvSpPr/>
          <p:nvPr/>
        </p:nvSpPr>
        <p:spPr>
          <a:xfrm>
            <a:off x="0" y="6832600"/>
            <a:ext cx="2503714"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858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BC9A-3DCA-41C1-BA12-8C5B53C1CE4F}"/>
              </a:ext>
            </a:extLst>
          </p:cNvPr>
          <p:cNvSpPr>
            <a:spLocks noGrp="1"/>
          </p:cNvSpPr>
          <p:nvPr>
            <p:ph type="title"/>
          </p:nvPr>
        </p:nvSpPr>
        <p:spPr/>
        <p:txBody>
          <a:bodyPr/>
          <a:lstStyle/>
          <a:p>
            <a:r>
              <a:rPr lang="en-CA" dirty="0"/>
              <a:t>You’d think…</a:t>
            </a:r>
          </a:p>
        </p:txBody>
      </p:sp>
      <p:pic>
        <p:nvPicPr>
          <p:cNvPr id="4" name="Picture 3">
            <a:extLst>
              <a:ext uri="{FF2B5EF4-FFF2-40B4-BE49-F238E27FC236}">
                <a16:creationId xmlns:a16="http://schemas.microsoft.com/office/drawing/2014/main" id="{E565A4EC-4F48-4B03-97B3-4895F262FF93}"/>
              </a:ext>
            </a:extLst>
          </p:cNvPr>
          <p:cNvPicPr>
            <a:picLocks noChangeAspect="1"/>
          </p:cNvPicPr>
          <p:nvPr/>
        </p:nvPicPr>
        <p:blipFill>
          <a:blip r:embed="rId3"/>
          <a:stretch>
            <a:fillRect/>
          </a:stretch>
        </p:blipFill>
        <p:spPr>
          <a:xfrm>
            <a:off x="838200" y="1690688"/>
            <a:ext cx="6716062" cy="1086002"/>
          </a:xfrm>
          <a:prstGeom prst="rect">
            <a:avLst/>
          </a:prstGeom>
        </p:spPr>
      </p:pic>
      <p:pic>
        <p:nvPicPr>
          <p:cNvPr id="6" name="Picture 5">
            <a:extLst>
              <a:ext uri="{FF2B5EF4-FFF2-40B4-BE49-F238E27FC236}">
                <a16:creationId xmlns:a16="http://schemas.microsoft.com/office/drawing/2014/main" id="{B61D0F32-CFD5-4266-8C77-BE2A35549D28}"/>
              </a:ext>
            </a:extLst>
          </p:cNvPr>
          <p:cNvPicPr>
            <a:picLocks noChangeAspect="1"/>
          </p:cNvPicPr>
          <p:nvPr/>
        </p:nvPicPr>
        <p:blipFill>
          <a:blip r:embed="rId4"/>
          <a:stretch>
            <a:fillRect/>
          </a:stretch>
        </p:blipFill>
        <p:spPr>
          <a:xfrm>
            <a:off x="838200" y="3304439"/>
            <a:ext cx="8164064" cy="1028844"/>
          </a:xfrm>
          <a:prstGeom prst="rect">
            <a:avLst/>
          </a:prstGeom>
        </p:spPr>
      </p:pic>
      <p:sp>
        <p:nvSpPr>
          <p:cNvPr id="7" name="PB">
            <a:extLst>
              <a:ext uri="{FF2B5EF4-FFF2-40B4-BE49-F238E27FC236}">
                <a16:creationId xmlns:a16="http://schemas.microsoft.com/office/drawing/2014/main" id="{7D0AB495-4652-4650-81AF-F8F884820F99}"/>
              </a:ext>
            </a:extLst>
          </p:cNvPr>
          <p:cNvSpPr/>
          <p:nvPr/>
        </p:nvSpPr>
        <p:spPr>
          <a:xfrm>
            <a:off x="0" y="6832600"/>
            <a:ext cx="2612571"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6639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technology cable internet line food produce macro yellow banana switch patch nsa rj hardware hub ethernet administration clutter connection monitoring network data plug lan data processing distributor edp network cables patch cable lan cable network connector rj 45 rj45 banana family">
            <a:extLst>
              <a:ext uri="{FF2B5EF4-FFF2-40B4-BE49-F238E27FC236}">
                <a16:creationId xmlns:a16="http://schemas.microsoft.com/office/drawing/2014/main" id="{72F2ADEF-FDC7-4100-B9DE-B7E6C6187C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
        <p:nvSpPr>
          <p:cNvPr id="6" name="PB">
            <a:extLst>
              <a:ext uri="{FF2B5EF4-FFF2-40B4-BE49-F238E27FC236}">
                <a16:creationId xmlns:a16="http://schemas.microsoft.com/office/drawing/2014/main" id="{58ACC534-87D0-40DE-8E16-26CCC86116D0}"/>
              </a:ext>
            </a:extLst>
          </p:cNvPr>
          <p:cNvSpPr/>
          <p:nvPr/>
        </p:nvSpPr>
        <p:spPr>
          <a:xfrm>
            <a:off x="0" y="6832600"/>
            <a:ext cx="2721429"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41203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a:t>Connection String vs Connection </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
        <p:nvSpPr>
          <p:cNvPr id="6" name="PB">
            <a:extLst>
              <a:ext uri="{FF2B5EF4-FFF2-40B4-BE49-F238E27FC236}">
                <a16:creationId xmlns:a16="http://schemas.microsoft.com/office/drawing/2014/main" id="{43BFD727-242B-42F2-BB8E-2733ABB8F0AC}"/>
              </a:ext>
            </a:extLst>
          </p:cNvPr>
          <p:cNvSpPr/>
          <p:nvPr/>
        </p:nvSpPr>
        <p:spPr>
          <a:xfrm>
            <a:off x="0" y="6832600"/>
            <a:ext cx="2830286"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Shared Client</a:t>
            </a:r>
          </a:p>
        </p:txBody>
      </p:sp>
      <p:pic>
        <p:nvPicPr>
          <p:cNvPr id="5" name="Picture 4">
            <a:extLst>
              <a:ext uri="{FF2B5EF4-FFF2-40B4-BE49-F238E27FC236}">
                <a16:creationId xmlns:a16="http://schemas.microsoft.com/office/drawing/2014/main" id="{18CB8B18-E833-4660-96FC-00A8434B7A9B}"/>
              </a:ext>
            </a:extLst>
          </p:cNvPr>
          <p:cNvPicPr>
            <a:picLocks noChangeAspect="1"/>
          </p:cNvPicPr>
          <p:nvPr/>
        </p:nvPicPr>
        <p:blipFill>
          <a:blip r:embed="rId2"/>
          <a:stretch>
            <a:fillRect/>
          </a:stretch>
        </p:blipFill>
        <p:spPr>
          <a:xfrm>
            <a:off x="981752" y="1398706"/>
            <a:ext cx="10176381" cy="1935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29293337-AC0E-48BE-B575-0C319D8FD095}"/>
              </a:ext>
            </a:extLst>
          </p:cNvPr>
          <p:cNvSpPr/>
          <p:nvPr/>
        </p:nvSpPr>
        <p:spPr>
          <a:xfrm>
            <a:off x="0" y="6832600"/>
            <a:ext cx="2939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43605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Multiple Clients</a:t>
            </a:r>
          </a:p>
        </p:txBody>
      </p:sp>
      <p:pic>
        <p:nvPicPr>
          <p:cNvPr id="5" name="Picture 4">
            <a:extLst>
              <a:ext uri="{FF2B5EF4-FFF2-40B4-BE49-F238E27FC236}">
                <a16:creationId xmlns:a16="http://schemas.microsoft.com/office/drawing/2014/main" id="{49CA5DD7-28C9-4F8B-ADB4-2040177E4BA8}"/>
              </a:ext>
            </a:extLst>
          </p:cNvPr>
          <p:cNvPicPr>
            <a:picLocks noChangeAspect="1"/>
          </p:cNvPicPr>
          <p:nvPr/>
        </p:nvPicPr>
        <p:blipFill>
          <a:blip r:embed="rId2"/>
          <a:stretch>
            <a:fillRect/>
          </a:stretch>
        </p:blipFill>
        <p:spPr>
          <a:xfrm>
            <a:off x="981752" y="1398706"/>
            <a:ext cx="10250035" cy="23716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96EC3E06-0572-44E9-8D5E-D5FCECF23308}"/>
              </a:ext>
            </a:extLst>
          </p:cNvPr>
          <p:cNvSpPr/>
          <p:nvPr/>
        </p:nvSpPr>
        <p:spPr>
          <a:xfrm>
            <a:off x="0" y="6832600"/>
            <a:ext cx="3048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9011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vity">
            <a:hlinkClick r:id="" action="ppaction://media"/>
            <a:extLst>
              <a:ext uri="{FF2B5EF4-FFF2-40B4-BE49-F238E27FC236}">
                <a16:creationId xmlns:a16="http://schemas.microsoft.com/office/drawing/2014/main" id="{2F285D16-DBCF-4CC7-8E2D-F629699501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209181" cy="6858001"/>
          </a:xfrm>
          <a:prstGeom prst="rect">
            <a:avLst/>
          </a:prstGeom>
        </p:spPr>
      </p:pic>
      <p:sp>
        <p:nvSpPr>
          <p:cNvPr id="5" name="PB">
            <a:extLst>
              <a:ext uri="{FF2B5EF4-FFF2-40B4-BE49-F238E27FC236}">
                <a16:creationId xmlns:a16="http://schemas.microsoft.com/office/drawing/2014/main" id="{34E0AFBF-392F-4388-A9A1-2EF1E34CA89B}"/>
              </a:ext>
            </a:extLst>
          </p:cNvPr>
          <p:cNvSpPr/>
          <p:nvPr/>
        </p:nvSpPr>
        <p:spPr>
          <a:xfrm>
            <a:off x="0" y="6832600"/>
            <a:ext cx="3156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301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outdoor, table, sitting&#10;&#10;Description automatically generated">
            <a:extLst>
              <a:ext uri="{FF2B5EF4-FFF2-40B4-BE49-F238E27FC236}">
                <a16:creationId xmlns:a16="http://schemas.microsoft.com/office/drawing/2014/main" id="{97CDBD74-98CC-42F7-A390-B3D58F47ED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10067"/>
            <a:ext cx="12192000" cy="8078134"/>
          </a:xfrm>
          <a:prstGeom prst="rect">
            <a:avLst/>
          </a:prstGeom>
        </p:spPr>
      </p:pic>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Provisioned</a:t>
            </a:r>
          </a:p>
        </p:txBody>
      </p:sp>
      <p:sp>
        <p:nvSpPr>
          <p:cNvPr id="3" name="TextBox 2">
            <a:extLst>
              <a:ext uri="{FF2B5EF4-FFF2-40B4-BE49-F238E27FC236}">
                <a16:creationId xmlns:a16="http://schemas.microsoft.com/office/drawing/2014/main" id="{F1766E27-B28E-4CA2-973C-19A381AB89A9}"/>
              </a:ext>
            </a:extLst>
          </p:cNvPr>
          <p:cNvSpPr txBox="1"/>
          <p:nvPr/>
        </p:nvSpPr>
        <p:spPr>
          <a:xfrm rot="1255681">
            <a:off x="6543619" y="1012648"/>
            <a:ext cx="4636920" cy="1200329"/>
          </a:xfrm>
          <a:prstGeom prst="rect">
            <a:avLst/>
          </a:prstGeom>
          <a:solidFill>
            <a:srgbClr val="FFC000"/>
          </a:solidFill>
          <a:ln>
            <a:solidFill>
              <a:srgbClr val="FF0000"/>
            </a:solidFill>
          </a:ln>
        </p:spPr>
        <p:txBody>
          <a:bodyPr wrap="square" rtlCol="0">
            <a:spAutoFit/>
          </a:bodyPr>
          <a:lstStyle/>
          <a:p>
            <a:r>
              <a:rPr lang="en-CA" sz="7200" dirty="0">
                <a:solidFill>
                  <a:srgbClr val="FF0000"/>
                </a:solidFill>
              </a:rPr>
              <a:t>Throttling?</a:t>
            </a:r>
          </a:p>
        </p:txBody>
      </p:sp>
      <p:sp>
        <p:nvSpPr>
          <p:cNvPr id="12" name="PB">
            <a:extLst>
              <a:ext uri="{FF2B5EF4-FFF2-40B4-BE49-F238E27FC236}">
                <a16:creationId xmlns:a16="http://schemas.microsoft.com/office/drawing/2014/main" id="{F5CF112E-52FB-4D69-828F-FF0401CE5FF4}"/>
              </a:ext>
            </a:extLst>
          </p:cNvPr>
          <p:cNvSpPr/>
          <p:nvPr/>
        </p:nvSpPr>
        <p:spPr>
          <a:xfrm>
            <a:off x="0" y="6832600"/>
            <a:ext cx="326571"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words, try, scrabble, spelling, spell, encouragement, board games, games, text, font, number, Material property, crossword, square">
            <a:extLst>
              <a:ext uri="{FF2B5EF4-FFF2-40B4-BE49-F238E27FC236}">
                <a16:creationId xmlns:a16="http://schemas.microsoft.com/office/drawing/2014/main" id="{C2DB3395-8E1B-4E63-9E10-092972693100}"/>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2649"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777D2E-4AB8-4679-8351-48396632A78B}"/>
              </a:ext>
            </a:extLst>
          </p:cNvPr>
          <p:cNvSpPr txBox="1">
            <a:spLocks/>
          </p:cNvSpPr>
          <p:nvPr/>
        </p:nvSpPr>
        <p:spPr>
          <a:xfrm>
            <a:off x="984250" y="18621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CA" dirty="0"/>
              <a:t>Recoverability (Retries)</a:t>
            </a:r>
          </a:p>
        </p:txBody>
      </p:sp>
      <p:sp>
        <p:nvSpPr>
          <p:cNvPr id="4" name="PB">
            <a:extLst>
              <a:ext uri="{FF2B5EF4-FFF2-40B4-BE49-F238E27FC236}">
                <a16:creationId xmlns:a16="http://schemas.microsoft.com/office/drawing/2014/main" id="{7A1CF7FA-D352-4CB3-B3DE-C84D2F94B452}"/>
              </a:ext>
            </a:extLst>
          </p:cNvPr>
          <p:cNvSpPr/>
          <p:nvPr/>
        </p:nvSpPr>
        <p:spPr>
          <a:xfrm>
            <a:off x="0" y="6832600"/>
            <a:ext cx="3265714"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58989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EC985D-999F-4CC6-9977-033E8AC4EC01}"/>
              </a:ext>
            </a:extLst>
          </p:cNvPr>
          <p:cNvPicPr>
            <a:picLocks noChangeAspect="1"/>
          </p:cNvPicPr>
          <p:nvPr/>
        </p:nvPicPr>
        <p:blipFill>
          <a:blip r:embed="rId3"/>
          <a:stretch>
            <a:fillRect/>
          </a:stretch>
        </p:blipFill>
        <p:spPr>
          <a:xfrm>
            <a:off x="1200150" y="571500"/>
            <a:ext cx="9791700" cy="5715000"/>
          </a:xfrm>
          <a:prstGeom prst="rect">
            <a:avLst/>
          </a:prstGeom>
        </p:spPr>
      </p:pic>
      <p:sp>
        <p:nvSpPr>
          <p:cNvPr id="4" name="PB">
            <a:extLst>
              <a:ext uri="{FF2B5EF4-FFF2-40B4-BE49-F238E27FC236}">
                <a16:creationId xmlns:a16="http://schemas.microsoft.com/office/drawing/2014/main" id="{95DF7EAE-D81C-4A2E-8F03-A40AE38497BB}"/>
              </a:ext>
            </a:extLst>
          </p:cNvPr>
          <p:cNvSpPr/>
          <p:nvPr/>
        </p:nvSpPr>
        <p:spPr>
          <a:xfrm>
            <a:off x="0" y="6832600"/>
            <a:ext cx="3374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4625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wspaper pattern line interior design art departure design text plan document shape schedule pay window covering departure times">
            <a:extLst>
              <a:ext uri="{FF2B5EF4-FFF2-40B4-BE49-F238E27FC236}">
                <a16:creationId xmlns:a16="http://schemas.microsoft.com/office/drawing/2014/main" id="{E80AADCD-D32D-40B4-AF96-CA1814F5191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8E01296A-3FF8-4CB3-849F-EAE3920553A9}"/>
              </a:ext>
            </a:extLst>
          </p:cNvPr>
          <p:cNvSpPr/>
          <p:nvPr/>
        </p:nvSpPr>
        <p:spPr>
          <a:xfrm>
            <a:off x="0" y="6832600"/>
            <a:ext cx="3483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64694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3" name="Picture 2">
            <a:extLst>
              <a:ext uri="{FF2B5EF4-FFF2-40B4-BE49-F238E27FC236}">
                <a16:creationId xmlns:a16="http://schemas.microsoft.com/office/drawing/2014/main" id="{F2A13A95-B83E-486E-AF43-57BA2254E7F5}"/>
              </a:ext>
            </a:extLst>
          </p:cNvPr>
          <p:cNvPicPr>
            <a:picLocks noChangeAspect="1"/>
          </p:cNvPicPr>
          <p:nvPr/>
        </p:nvPicPr>
        <p:blipFill>
          <a:blip r:embed="rId2"/>
          <a:stretch>
            <a:fillRect/>
          </a:stretch>
        </p:blipFill>
        <p:spPr>
          <a:xfrm>
            <a:off x="838200" y="1730196"/>
            <a:ext cx="8935697" cy="128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6A084A84-E692-43D8-B0EE-AF3D481EA771}"/>
              </a:ext>
            </a:extLst>
          </p:cNvPr>
          <p:cNvSpPr/>
          <p:nvPr/>
        </p:nvSpPr>
        <p:spPr>
          <a:xfrm>
            <a:off x="0" y="6832600"/>
            <a:ext cx="3592286"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02255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3" name="Picture 2">
            <a:extLst>
              <a:ext uri="{FF2B5EF4-FFF2-40B4-BE49-F238E27FC236}">
                <a16:creationId xmlns:a16="http://schemas.microsoft.com/office/drawing/2014/main" id="{157EB85E-36C6-4CCB-84CA-E419DFA0B8D0}"/>
              </a:ext>
            </a:extLst>
          </p:cNvPr>
          <p:cNvPicPr>
            <a:picLocks noChangeAspect="1"/>
          </p:cNvPicPr>
          <p:nvPr/>
        </p:nvPicPr>
        <p:blipFill>
          <a:blip r:embed="rId2"/>
          <a:stretch>
            <a:fillRect/>
          </a:stretch>
        </p:blipFill>
        <p:spPr>
          <a:xfrm>
            <a:off x="870808" y="1752365"/>
            <a:ext cx="10450383" cy="109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A7A9283E-6A2C-48D0-9E60-B3D6980EF525}"/>
              </a:ext>
            </a:extLst>
          </p:cNvPr>
          <p:cNvSpPr/>
          <p:nvPr/>
        </p:nvSpPr>
        <p:spPr>
          <a:xfrm>
            <a:off x="0" y="6832600"/>
            <a:ext cx="3701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37848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
            <a:hlinkClick r:id="" action="ppaction://media"/>
            <a:extLst>
              <a:ext uri="{FF2B5EF4-FFF2-40B4-BE49-F238E27FC236}">
                <a16:creationId xmlns:a16="http://schemas.microsoft.com/office/drawing/2014/main" id="{4C9C216F-0420-44F4-AA93-5CF72B1A88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8452" cy="6858000"/>
          </a:xfrm>
          <a:prstGeom prst="rect">
            <a:avLst/>
          </a:prstGeom>
        </p:spPr>
      </p:pic>
      <p:sp>
        <p:nvSpPr>
          <p:cNvPr id="5" name="PB">
            <a:extLst>
              <a:ext uri="{FF2B5EF4-FFF2-40B4-BE49-F238E27FC236}">
                <a16:creationId xmlns:a16="http://schemas.microsoft.com/office/drawing/2014/main" id="{0C4B16C0-4C8F-4A2E-94D6-31011264A1A8}"/>
              </a:ext>
            </a:extLst>
          </p:cNvPr>
          <p:cNvSpPr/>
          <p:nvPr/>
        </p:nvSpPr>
        <p:spPr>
          <a:xfrm>
            <a:off x="0" y="6832600"/>
            <a:ext cx="3810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264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d silhouette light white glass clock time atmosphere mystical newspaper love decoration pattern food red symbol produce shadow romance romantic human drink pink red wine decor artwork deco wine glass jewellery art decorative beautiful silhouettes mood hourglass form hours forward stemware pay egg timer time travel amount of time">
            <a:extLst>
              <a:ext uri="{FF2B5EF4-FFF2-40B4-BE49-F238E27FC236}">
                <a16:creationId xmlns:a16="http://schemas.microsoft.com/office/drawing/2014/main" id="{FF586BE9-A496-4196-8162-DE3450FA49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1" y="-38793"/>
            <a:ext cx="12192000" cy="8198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Expiration</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
        <p:nvSpPr>
          <p:cNvPr id="6" name="PB">
            <a:extLst>
              <a:ext uri="{FF2B5EF4-FFF2-40B4-BE49-F238E27FC236}">
                <a16:creationId xmlns:a16="http://schemas.microsoft.com/office/drawing/2014/main" id="{C794F20E-4FEA-4283-BE2D-61AA8CA33061}"/>
              </a:ext>
            </a:extLst>
          </p:cNvPr>
          <p:cNvSpPr/>
          <p:nvPr/>
        </p:nvSpPr>
        <p:spPr>
          <a:xfrm>
            <a:off x="0" y="6832600"/>
            <a:ext cx="3918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8096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209373-4342-49A6-9147-8B6F03D1D6D4}"/>
              </a:ext>
            </a:extLst>
          </p:cNvPr>
          <p:cNvPicPr>
            <a:picLocks noChangeAspect="1"/>
          </p:cNvPicPr>
          <p:nvPr/>
        </p:nvPicPr>
        <p:blipFill>
          <a:blip r:embed="rId3"/>
          <a:stretch>
            <a:fillRect/>
          </a:stretch>
        </p:blipFill>
        <p:spPr>
          <a:xfrm>
            <a:off x="938365" y="228153"/>
            <a:ext cx="9935962" cy="3200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2B862A85-24F6-4D44-8BA7-F031972280E0}"/>
              </a:ext>
            </a:extLst>
          </p:cNvPr>
          <p:cNvPicPr>
            <a:picLocks noChangeAspect="1"/>
          </p:cNvPicPr>
          <p:nvPr/>
        </p:nvPicPr>
        <p:blipFill>
          <a:blip r:embed="rId4"/>
          <a:stretch>
            <a:fillRect/>
          </a:stretch>
        </p:blipFill>
        <p:spPr>
          <a:xfrm>
            <a:off x="938365" y="3731557"/>
            <a:ext cx="8116433" cy="2962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7046FBD7-B85B-4AB3-8319-9790B4B9AFA2}"/>
              </a:ext>
            </a:extLst>
          </p:cNvPr>
          <p:cNvSpPr/>
          <p:nvPr/>
        </p:nvSpPr>
        <p:spPr>
          <a:xfrm>
            <a:off x="0" y="6832600"/>
            <a:ext cx="4027714"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584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ation">
            <a:hlinkClick r:id="" action="ppaction://media"/>
            <a:extLst>
              <a:ext uri="{FF2B5EF4-FFF2-40B4-BE49-F238E27FC236}">
                <a16:creationId xmlns:a16="http://schemas.microsoft.com/office/drawing/2014/main" id="{4F2E584B-9430-4056-BF57-413DB9769C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87687" cy="6858000"/>
          </a:xfrm>
          <a:prstGeom prst="rect">
            <a:avLst/>
          </a:prstGeom>
        </p:spPr>
      </p:pic>
      <p:sp>
        <p:nvSpPr>
          <p:cNvPr id="5" name="PB">
            <a:extLst>
              <a:ext uri="{FF2B5EF4-FFF2-40B4-BE49-F238E27FC236}">
                <a16:creationId xmlns:a16="http://schemas.microsoft.com/office/drawing/2014/main" id="{B77A535A-81FF-49DA-9E60-3BCE499E4171}"/>
              </a:ext>
            </a:extLst>
          </p:cNvPr>
          <p:cNvSpPr/>
          <p:nvPr/>
        </p:nvSpPr>
        <p:spPr>
          <a:xfrm>
            <a:off x="0" y="6832600"/>
            <a:ext cx="4136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40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media.defense.gov/2014/Apr/03/2000788042/-1/-1/0/140327-M-JF010-001.JPG">
            <a:extLst>
              <a:ext uri="{FF2B5EF4-FFF2-40B4-BE49-F238E27FC236}">
                <a16:creationId xmlns:a16="http://schemas.microsoft.com/office/drawing/2014/main" id="{F493E305-AAA2-4122-A374-8DA008F60D9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
        <p:nvSpPr>
          <p:cNvPr id="7" name="PB">
            <a:extLst>
              <a:ext uri="{FF2B5EF4-FFF2-40B4-BE49-F238E27FC236}">
                <a16:creationId xmlns:a16="http://schemas.microsoft.com/office/drawing/2014/main" id="{63C58BE8-98AA-4C6A-B8E3-9E88DF48AD1B}"/>
              </a:ext>
            </a:extLst>
          </p:cNvPr>
          <p:cNvSpPr/>
          <p:nvPr/>
        </p:nvSpPr>
        <p:spPr>
          <a:xfrm>
            <a:off x="0" y="6832600"/>
            <a:ext cx="4245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647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e restaurant cute france drink waiter alcohol wine bottle fig spain bottles funny germany control upper serve wines weinstube butler">
            <a:extLst>
              <a:ext uri="{FF2B5EF4-FFF2-40B4-BE49-F238E27FC236}">
                <a16:creationId xmlns:a16="http://schemas.microsoft.com/office/drawing/2014/main" id="{7ACE17D4-57D3-405F-AF6C-143BE7D7D76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
        <p:nvSpPr>
          <p:cNvPr id="5" name="PB">
            <a:extLst>
              <a:ext uri="{FF2B5EF4-FFF2-40B4-BE49-F238E27FC236}">
                <a16:creationId xmlns:a16="http://schemas.microsoft.com/office/drawing/2014/main" id="{C83FB976-0BEF-4BED-AC99-EEB29C151E46}"/>
              </a:ext>
            </a:extLst>
          </p:cNvPr>
          <p:cNvSpPr/>
          <p:nvPr/>
        </p:nvSpPr>
        <p:spPr>
          <a:xfrm>
            <a:off x="0" y="6832600"/>
            <a:ext cx="435429"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51EEB7-06A9-41F5-861A-2971BA346AD6}"/>
              </a:ext>
            </a:extLst>
          </p:cNvPr>
          <p:cNvSpPr/>
          <p:nvPr/>
        </p:nvSpPr>
        <p:spPr>
          <a:xfrm>
            <a:off x="578955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flipV="1">
            <a:off x="6770133"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031819"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274080"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518253"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12393"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flipV="1">
            <a:off x="9254654"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58601"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flipV="1">
            <a:off x="10498827"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1F10E3A-634F-47F0-B3A9-5296AEE6F0C8}"/>
              </a:ext>
            </a:extLst>
          </p:cNvPr>
          <p:cNvPicPr>
            <a:picLocks noChangeAspect="1"/>
          </p:cNvPicPr>
          <p:nvPr/>
        </p:nvPicPr>
        <p:blipFill>
          <a:blip r:embed="rId2"/>
          <a:stretch>
            <a:fillRect/>
          </a:stretch>
        </p:blipFill>
        <p:spPr>
          <a:xfrm>
            <a:off x="835284" y="534524"/>
            <a:ext cx="4522024" cy="5771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D5289BFD-3A5D-472D-9AB7-13299F1B2545}"/>
              </a:ext>
            </a:extLst>
          </p:cNvPr>
          <p:cNvSpPr/>
          <p:nvPr/>
        </p:nvSpPr>
        <p:spPr>
          <a:xfrm>
            <a:off x="0" y="6832600"/>
            <a:ext cx="4354286"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482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warding">
            <a:hlinkClick r:id="" action="ppaction://media"/>
            <a:extLst>
              <a:ext uri="{FF2B5EF4-FFF2-40B4-BE49-F238E27FC236}">
                <a16:creationId xmlns:a16="http://schemas.microsoft.com/office/drawing/2014/main" id="{2B7EA517-6F68-4911-8172-21C635204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5" name="PB">
            <a:extLst>
              <a:ext uri="{FF2B5EF4-FFF2-40B4-BE49-F238E27FC236}">
                <a16:creationId xmlns:a16="http://schemas.microsoft.com/office/drawing/2014/main" id="{09C809BB-B330-4481-931A-32F5C052DE52}"/>
              </a:ext>
            </a:extLst>
          </p:cNvPr>
          <p:cNvSpPr/>
          <p:nvPr/>
        </p:nvSpPr>
        <p:spPr>
          <a:xfrm>
            <a:off x="0" y="6832600"/>
            <a:ext cx="4463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8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3B3DA1-9403-46E2-9DEE-A5D9A7B0EF02}"/>
              </a:ext>
            </a:extLst>
          </p:cNvPr>
          <p:cNvSpPr/>
          <p:nvPr/>
        </p:nvSpPr>
        <p:spPr>
          <a:xfrm>
            <a:off x="11547307" y="3266716"/>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cxnSpLocks/>
            <a:stCxn id="28" idx="3"/>
            <a:endCxn id="16" idx="1"/>
          </p:cNvCxnSpPr>
          <p:nvPr/>
        </p:nvCxnSpPr>
        <p:spPr>
          <a:xfrm>
            <a:off x="11267574" y="3534419"/>
            <a:ext cx="279733"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C479C3-B0A3-4215-BE0E-B9F207387B0E}"/>
              </a:ext>
            </a:extLst>
          </p:cNvPr>
          <p:cNvSpPr/>
          <p:nvPr/>
        </p:nvSpPr>
        <p:spPr>
          <a:xfrm>
            <a:off x="531795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19" name="Straight Arrow Connector 18">
            <a:extLst>
              <a:ext uri="{FF2B5EF4-FFF2-40B4-BE49-F238E27FC236}">
                <a16:creationId xmlns:a16="http://schemas.microsoft.com/office/drawing/2014/main" id="{E8C48969-C987-4D3F-9D80-70950CB0D090}"/>
              </a:ext>
            </a:extLst>
          </p:cNvPr>
          <p:cNvCxnSpPr>
            <a:cxnSpLocks/>
            <a:stCxn id="18" idx="3"/>
            <a:endCxn id="20" idx="1"/>
          </p:cNvCxnSpPr>
          <p:nvPr/>
        </p:nvCxnSpPr>
        <p:spPr>
          <a:xfrm flipV="1">
            <a:off x="6298532"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CC5C19F-772F-4DFC-BE89-5E45DC1F0806}"/>
              </a:ext>
            </a:extLst>
          </p:cNvPr>
          <p:cNvSpPr/>
          <p:nvPr/>
        </p:nvSpPr>
        <p:spPr>
          <a:xfrm>
            <a:off x="6560218"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21" name="Rectangle 20">
            <a:extLst>
              <a:ext uri="{FF2B5EF4-FFF2-40B4-BE49-F238E27FC236}">
                <a16:creationId xmlns:a16="http://schemas.microsoft.com/office/drawing/2014/main" id="{1A15DB98-27DA-4506-9FC6-8E6AA71CFDAA}"/>
              </a:ext>
            </a:extLst>
          </p:cNvPr>
          <p:cNvSpPr/>
          <p:nvPr/>
        </p:nvSpPr>
        <p:spPr>
          <a:xfrm>
            <a:off x="780247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3" name="Rectangle 22">
            <a:extLst>
              <a:ext uri="{FF2B5EF4-FFF2-40B4-BE49-F238E27FC236}">
                <a16:creationId xmlns:a16="http://schemas.microsoft.com/office/drawing/2014/main" id="{43F02416-D343-46C6-ABBB-018F2AAB080E}"/>
              </a:ext>
            </a:extLst>
          </p:cNvPr>
          <p:cNvSpPr/>
          <p:nvPr/>
        </p:nvSpPr>
        <p:spPr>
          <a:xfrm>
            <a:off x="9046652"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26" name="Straight Arrow Connector 25">
            <a:extLst>
              <a:ext uri="{FF2B5EF4-FFF2-40B4-BE49-F238E27FC236}">
                <a16:creationId xmlns:a16="http://schemas.microsoft.com/office/drawing/2014/main" id="{CE91A74E-0681-4CCE-8B9D-B4ACEA157D5C}"/>
              </a:ext>
            </a:extLst>
          </p:cNvPr>
          <p:cNvCxnSpPr>
            <a:stCxn id="20" idx="3"/>
            <a:endCxn id="21" idx="1"/>
          </p:cNvCxnSpPr>
          <p:nvPr/>
        </p:nvCxnSpPr>
        <p:spPr>
          <a:xfrm>
            <a:off x="7540792"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2A15E3-CA3F-4D06-B4DF-4700B1552B94}"/>
              </a:ext>
            </a:extLst>
          </p:cNvPr>
          <p:cNvCxnSpPr>
            <a:stCxn id="21" idx="3"/>
            <a:endCxn id="23" idx="1"/>
          </p:cNvCxnSpPr>
          <p:nvPr/>
        </p:nvCxnSpPr>
        <p:spPr>
          <a:xfrm flipV="1">
            <a:off x="8783053"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B01B6-2E7A-4392-A596-0237D16B7352}"/>
              </a:ext>
            </a:extLst>
          </p:cNvPr>
          <p:cNvSpPr/>
          <p:nvPr/>
        </p:nvSpPr>
        <p:spPr>
          <a:xfrm>
            <a:off x="10287000"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9" name="Straight Arrow Connector 28">
            <a:extLst>
              <a:ext uri="{FF2B5EF4-FFF2-40B4-BE49-F238E27FC236}">
                <a16:creationId xmlns:a16="http://schemas.microsoft.com/office/drawing/2014/main" id="{4F15AE52-25E5-4559-96E9-7D6570997951}"/>
              </a:ext>
            </a:extLst>
          </p:cNvPr>
          <p:cNvCxnSpPr>
            <a:stCxn id="23" idx="3"/>
            <a:endCxn id="28" idx="1"/>
          </p:cNvCxnSpPr>
          <p:nvPr/>
        </p:nvCxnSpPr>
        <p:spPr>
          <a:xfrm flipV="1">
            <a:off x="10027226"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FADACCF-3D01-4C2A-8497-1D423A4DD40B}"/>
              </a:ext>
            </a:extLst>
          </p:cNvPr>
          <p:cNvPicPr>
            <a:picLocks noChangeAspect="1"/>
          </p:cNvPicPr>
          <p:nvPr/>
        </p:nvPicPr>
        <p:blipFill>
          <a:blip r:embed="rId2"/>
          <a:stretch>
            <a:fillRect/>
          </a:stretch>
        </p:blipFill>
        <p:spPr>
          <a:xfrm>
            <a:off x="557578" y="534524"/>
            <a:ext cx="4522024" cy="5771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27178E8-FBF0-4B02-8400-322169E7F32B}"/>
              </a:ext>
            </a:extLst>
          </p:cNvPr>
          <p:cNvPicPr>
            <a:picLocks noChangeAspect="1"/>
          </p:cNvPicPr>
          <p:nvPr/>
        </p:nvPicPr>
        <p:blipFill>
          <a:blip r:embed="rId3"/>
          <a:stretch>
            <a:fillRect/>
          </a:stretch>
        </p:blipFill>
        <p:spPr>
          <a:xfrm>
            <a:off x="5258311" y="534524"/>
            <a:ext cx="6500196" cy="904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19569C45-7960-469A-AC64-9956FCB58EBD}"/>
              </a:ext>
            </a:extLst>
          </p:cNvPr>
          <p:cNvSpPr/>
          <p:nvPr/>
        </p:nvSpPr>
        <p:spPr>
          <a:xfrm>
            <a:off x="557578" y="551604"/>
            <a:ext cx="4496780" cy="5748866"/>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PB">
            <a:extLst>
              <a:ext uri="{FF2B5EF4-FFF2-40B4-BE49-F238E27FC236}">
                <a16:creationId xmlns:a16="http://schemas.microsoft.com/office/drawing/2014/main" id="{4C92729E-6316-4D87-A38E-555805D108DF}"/>
              </a:ext>
            </a:extLst>
          </p:cNvPr>
          <p:cNvSpPr/>
          <p:nvPr/>
        </p:nvSpPr>
        <p:spPr>
          <a:xfrm>
            <a:off x="0" y="6832600"/>
            <a:ext cx="4572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73678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CA34F1B9-EEF8-46E8-9F22-AC8C5F735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
        <p:nvSpPr>
          <p:cNvPr id="5" name="PB">
            <a:extLst>
              <a:ext uri="{FF2B5EF4-FFF2-40B4-BE49-F238E27FC236}">
                <a16:creationId xmlns:a16="http://schemas.microsoft.com/office/drawing/2014/main" id="{0E4D337E-564B-4D8C-A130-0D99B47553EC}"/>
              </a:ext>
            </a:extLst>
          </p:cNvPr>
          <p:cNvSpPr/>
          <p:nvPr/>
        </p:nvSpPr>
        <p:spPr>
          <a:xfrm>
            <a:off x="0" y="6832600"/>
            <a:ext cx="4680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70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a:xfrm>
            <a:off x="-153966" y="4592321"/>
            <a:ext cx="12447566" cy="1500187"/>
          </a:xfrm>
        </p:spPr>
        <p:txBody>
          <a:bodyPr/>
          <a:lstStyle/>
          <a:p>
            <a:r>
              <a:rPr lang="fr-FR" dirty="0">
                <a:solidFill>
                  <a:schemeClr val="tx1">
                    <a:lumMod val="50000"/>
                    <a:lumOff val="50000"/>
                  </a:schemeClr>
                </a:solidFill>
              </a:rPr>
              <a:t>queue/$</a:t>
            </a:r>
            <a:r>
              <a:rPr lang="fr-FR" dirty="0" err="1">
                <a:solidFill>
                  <a:schemeClr val="tx1">
                    <a:lumMod val="50000"/>
                    <a:lumOff val="50000"/>
                  </a:schemeClr>
                </a:solidFill>
              </a:rPr>
              <a:t>DeadLetterQueue</a:t>
            </a:r>
            <a:endParaRPr lang="fr-FR" dirty="0">
              <a:solidFill>
                <a:schemeClr val="tx1">
                  <a:lumMod val="50000"/>
                  <a:lumOff val="50000"/>
                </a:schemeClr>
              </a:solidFill>
            </a:endParaRPr>
          </a:p>
        </p:txBody>
      </p:sp>
      <p:pic>
        <p:nvPicPr>
          <p:cNvPr id="10242" name="Picture 2" descr="tree nature post number old insect metal box garden mailbox weathered letter box shrubs mail box letters twelve beehive letter boxes post mail box man made object">
            <a:extLst>
              <a:ext uri="{FF2B5EF4-FFF2-40B4-BE49-F238E27FC236}">
                <a16:creationId xmlns:a16="http://schemas.microsoft.com/office/drawing/2014/main" id="{25C6D2A7-B7F8-456F-80F0-0F729D5D7C5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85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a:t>Message Dead-lettering</a:t>
            </a:r>
          </a:p>
        </p:txBody>
      </p:sp>
      <p:sp>
        <p:nvSpPr>
          <p:cNvPr id="6" name="PB">
            <a:extLst>
              <a:ext uri="{FF2B5EF4-FFF2-40B4-BE49-F238E27FC236}">
                <a16:creationId xmlns:a16="http://schemas.microsoft.com/office/drawing/2014/main" id="{3C985D0F-F12F-46E2-8E0F-2708A3BCDA6B}"/>
              </a:ext>
            </a:extLst>
          </p:cNvPr>
          <p:cNvSpPr/>
          <p:nvPr/>
        </p:nvSpPr>
        <p:spPr>
          <a:xfrm>
            <a:off x="0" y="6832600"/>
            <a:ext cx="4789714"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68480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Setup</a:t>
            </a:r>
          </a:p>
        </p:txBody>
      </p:sp>
      <p:pic>
        <p:nvPicPr>
          <p:cNvPr id="3" name="Picture 2">
            <a:extLst>
              <a:ext uri="{FF2B5EF4-FFF2-40B4-BE49-F238E27FC236}">
                <a16:creationId xmlns:a16="http://schemas.microsoft.com/office/drawing/2014/main" id="{C78353A5-6C34-4525-9001-5D34A3A46A9A}"/>
              </a:ext>
            </a:extLst>
          </p:cNvPr>
          <p:cNvPicPr>
            <a:picLocks noChangeAspect="1"/>
          </p:cNvPicPr>
          <p:nvPr/>
        </p:nvPicPr>
        <p:blipFill>
          <a:blip r:embed="rId2"/>
          <a:stretch>
            <a:fillRect/>
          </a:stretch>
        </p:blipFill>
        <p:spPr>
          <a:xfrm>
            <a:off x="838201" y="1529083"/>
            <a:ext cx="5860312" cy="1065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A10E0F7-4C9B-4E57-BAB5-7362953974E7}"/>
              </a:ext>
            </a:extLst>
          </p:cNvPr>
          <p:cNvPicPr>
            <a:picLocks noChangeAspect="1"/>
          </p:cNvPicPr>
          <p:nvPr/>
        </p:nvPicPr>
        <p:blipFill>
          <a:blip r:embed="rId3"/>
          <a:stretch>
            <a:fillRect/>
          </a:stretch>
        </p:blipFill>
        <p:spPr>
          <a:xfrm>
            <a:off x="838200" y="2773200"/>
            <a:ext cx="5801535" cy="37914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E148266E-E8F3-4DBF-9F02-1648DA741B30}"/>
              </a:ext>
            </a:extLst>
          </p:cNvPr>
          <p:cNvSpPr/>
          <p:nvPr/>
        </p:nvSpPr>
        <p:spPr>
          <a:xfrm>
            <a:off x="0" y="6832600"/>
            <a:ext cx="4898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7494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Message pump</a:t>
            </a:r>
          </a:p>
        </p:txBody>
      </p:sp>
      <p:pic>
        <p:nvPicPr>
          <p:cNvPr id="3" name="Picture 2">
            <a:extLst>
              <a:ext uri="{FF2B5EF4-FFF2-40B4-BE49-F238E27FC236}">
                <a16:creationId xmlns:a16="http://schemas.microsoft.com/office/drawing/2014/main" id="{A3821D9B-3456-49EB-A226-FF3A426D5F05}"/>
              </a:ext>
            </a:extLst>
          </p:cNvPr>
          <p:cNvPicPr>
            <a:picLocks noChangeAspect="1"/>
          </p:cNvPicPr>
          <p:nvPr/>
        </p:nvPicPr>
        <p:blipFill>
          <a:blip r:embed="rId2"/>
          <a:stretch>
            <a:fillRect/>
          </a:stretch>
        </p:blipFill>
        <p:spPr>
          <a:xfrm>
            <a:off x="1020726" y="1318283"/>
            <a:ext cx="10384462" cy="5441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619BAF7F-444D-479A-8F55-95A122DCE6A9}"/>
              </a:ext>
            </a:extLst>
          </p:cNvPr>
          <p:cNvSpPr/>
          <p:nvPr/>
        </p:nvSpPr>
        <p:spPr>
          <a:xfrm>
            <a:off x="0" y="6832600"/>
            <a:ext cx="5007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71552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lq">
            <a:hlinkClick r:id="" action="ppaction://media"/>
            <a:extLst>
              <a:ext uri="{FF2B5EF4-FFF2-40B4-BE49-F238E27FC236}">
                <a16:creationId xmlns:a16="http://schemas.microsoft.com/office/drawing/2014/main" id="{EE5F72A3-6750-4149-B718-17A3906AFD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4" name="PB">
            <a:extLst>
              <a:ext uri="{FF2B5EF4-FFF2-40B4-BE49-F238E27FC236}">
                <a16:creationId xmlns:a16="http://schemas.microsoft.com/office/drawing/2014/main" id="{586F9C83-D293-48D0-9DA8-0C6894AD6AA0}"/>
              </a:ext>
            </a:extLst>
          </p:cNvPr>
          <p:cNvSpPr/>
          <p:nvPr/>
        </p:nvSpPr>
        <p:spPr>
          <a:xfrm>
            <a:off x="0" y="6832600"/>
            <a:ext cx="5116286"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60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ater sky technology wind antenna line tower mast communication signal blue street light electricity lighting satellite energy broadcast engineering infrastructure light fixture broadcasting cellular transmission frequency transmitter telecommunication transmit atmosphere of earth">
            <a:extLst>
              <a:ext uri="{FF2B5EF4-FFF2-40B4-BE49-F238E27FC236}">
                <a16:creationId xmlns:a16="http://schemas.microsoft.com/office/drawing/2014/main" id="{6DD68568-16E3-464C-AFD3-004323B7AB2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B0128407-6571-412A-81C8-27913F964FA6}"/>
              </a:ext>
            </a:extLst>
          </p:cNvPr>
          <p:cNvSpPr/>
          <p:nvPr/>
        </p:nvSpPr>
        <p:spPr>
          <a:xfrm>
            <a:off x="0" y="6832600"/>
            <a:ext cx="5225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28692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
        <p:nvSpPr>
          <p:cNvPr id="7" name="PB">
            <a:extLst>
              <a:ext uri="{FF2B5EF4-FFF2-40B4-BE49-F238E27FC236}">
                <a16:creationId xmlns:a16="http://schemas.microsoft.com/office/drawing/2014/main" id="{1C69DCCD-BE31-415C-8DCE-711AC4F967FF}"/>
              </a:ext>
            </a:extLst>
          </p:cNvPr>
          <p:cNvSpPr/>
          <p:nvPr/>
        </p:nvSpPr>
        <p:spPr>
          <a:xfrm>
            <a:off x="0" y="6832600"/>
            <a:ext cx="5334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
        <p:nvSpPr>
          <p:cNvPr id="6" name="PB">
            <a:extLst>
              <a:ext uri="{FF2B5EF4-FFF2-40B4-BE49-F238E27FC236}">
                <a16:creationId xmlns:a16="http://schemas.microsoft.com/office/drawing/2014/main" id="{F27CC1E8-E152-4EA9-9A32-CA027A4BB395}"/>
              </a:ext>
            </a:extLst>
          </p:cNvPr>
          <p:cNvSpPr/>
          <p:nvPr/>
        </p:nvSpPr>
        <p:spPr>
          <a:xfrm>
            <a:off x="0" y="6832600"/>
            <a:ext cx="544286"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9778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PB">
            <a:extLst>
              <a:ext uri="{FF2B5EF4-FFF2-40B4-BE49-F238E27FC236}">
                <a16:creationId xmlns:a16="http://schemas.microsoft.com/office/drawing/2014/main" id="{CF2974E0-7BC9-426A-A53F-11764E7A087A}"/>
              </a:ext>
            </a:extLst>
          </p:cNvPr>
          <p:cNvSpPr/>
          <p:nvPr/>
        </p:nvSpPr>
        <p:spPr>
          <a:xfrm>
            <a:off x="0" y="6832600"/>
            <a:ext cx="5442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48378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
        <p:nvSpPr>
          <p:cNvPr id="6" name="PB">
            <a:extLst>
              <a:ext uri="{FF2B5EF4-FFF2-40B4-BE49-F238E27FC236}">
                <a16:creationId xmlns:a16="http://schemas.microsoft.com/office/drawing/2014/main" id="{1A1A6620-86AE-431C-BD6F-E4198ACD3DF3}"/>
              </a:ext>
            </a:extLst>
          </p:cNvPr>
          <p:cNvSpPr/>
          <p:nvPr/>
        </p:nvSpPr>
        <p:spPr>
          <a:xfrm>
            <a:off x="0" y="6832600"/>
            <a:ext cx="5551714"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135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BB870-8FAE-46F8-959E-2FE06A938F2D}"/>
              </a:ext>
            </a:extLst>
          </p:cNvPr>
          <p:cNvSpPr>
            <a:spLocks noGrp="1"/>
          </p:cNvSpPr>
          <p:nvPr>
            <p:ph type="title"/>
          </p:nvPr>
        </p:nvSpPr>
        <p:spPr>
          <a:xfrm>
            <a:off x="838200" y="365125"/>
            <a:ext cx="10515600" cy="1325563"/>
          </a:xfrm>
        </p:spPr>
        <p:txBody>
          <a:bodyPr/>
          <a:lstStyle/>
          <a:p>
            <a:r>
              <a:rPr lang="en-CA" dirty="0"/>
              <a:t>Setup</a:t>
            </a:r>
          </a:p>
        </p:txBody>
      </p:sp>
      <p:pic>
        <p:nvPicPr>
          <p:cNvPr id="6" name="Picture 5">
            <a:extLst>
              <a:ext uri="{FF2B5EF4-FFF2-40B4-BE49-F238E27FC236}">
                <a16:creationId xmlns:a16="http://schemas.microsoft.com/office/drawing/2014/main" id="{CA4578D5-1BC5-45E1-89E1-AE154D4A7050}"/>
              </a:ext>
            </a:extLst>
          </p:cNvPr>
          <p:cNvPicPr>
            <a:picLocks noChangeAspect="1"/>
          </p:cNvPicPr>
          <p:nvPr/>
        </p:nvPicPr>
        <p:blipFill>
          <a:blip r:embed="rId2"/>
          <a:stretch>
            <a:fillRect/>
          </a:stretch>
        </p:blipFill>
        <p:spPr>
          <a:xfrm>
            <a:off x="838200" y="1690688"/>
            <a:ext cx="4363059" cy="2010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DE94106-063E-4AF5-9791-E125B64BD5F1}"/>
              </a:ext>
            </a:extLst>
          </p:cNvPr>
          <p:cNvPicPr>
            <a:picLocks noChangeAspect="1"/>
          </p:cNvPicPr>
          <p:nvPr/>
        </p:nvPicPr>
        <p:blipFill>
          <a:blip r:embed="rId3"/>
          <a:stretch>
            <a:fillRect/>
          </a:stretch>
        </p:blipFill>
        <p:spPr>
          <a:xfrm>
            <a:off x="892738" y="3922212"/>
            <a:ext cx="7287642" cy="1352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D3CE61EE-3EAF-4104-B934-B3C673AB4FF9}"/>
              </a:ext>
            </a:extLst>
          </p:cNvPr>
          <p:cNvSpPr/>
          <p:nvPr/>
        </p:nvSpPr>
        <p:spPr>
          <a:xfrm>
            <a:off x="0" y="6832600"/>
            <a:ext cx="5660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06411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BB870-8FAE-46F8-959E-2FE06A938F2D}"/>
              </a:ext>
            </a:extLst>
          </p:cNvPr>
          <p:cNvSpPr>
            <a:spLocks noGrp="1"/>
          </p:cNvSpPr>
          <p:nvPr>
            <p:ph type="title"/>
          </p:nvPr>
        </p:nvSpPr>
        <p:spPr>
          <a:xfrm>
            <a:off x="838200" y="365125"/>
            <a:ext cx="10515600" cy="1325563"/>
          </a:xfrm>
        </p:spPr>
        <p:txBody>
          <a:bodyPr/>
          <a:lstStyle/>
          <a:p>
            <a:r>
              <a:rPr lang="en-CA" dirty="0"/>
              <a:t>Invocation</a:t>
            </a:r>
          </a:p>
        </p:txBody>
      </p:sp>
      <p:pic>
        <p:nvPicPr>
          <p:cNvPr id="3" name="Picture 2">
            <a:extLst>
              <a:ext uri="{FF2B5EF4-FFF2-40B4-BE49-F238E27FC236}">
                <a16:creationId xmlns:a16="http://schemas.microsoft.com/office/drawing/2014/main" id="{CF850F27-F384-4569-AD49-5ED6BB8A080B}"/>
              </a:ext>
            </a:extLst>
          </p:cNvPr>
          <p:cNvPicPr>
            <a:picLocks noChangeAspect="1"/>
          </p:cNvPicPr>
          <p:nvPr/>
        </p:nvPicPr>
        <p:blipFill>
          <a:blip r:embed="rId2"/>
          <a:stretch>
            <a:fillRect/>
          </a:stretch>
        </p:blipFill>
        <p:spPr>
          <a:xfrm>
            <a:off x="1013494" y="1786329"/>
            <a:ext cx="3629532" cy="73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EB762D6-2351-4FA0-A990-A9C0973130A0}"/>
              </a:ext>
            </a:extLst>
          </p:cNvPr>
          <p:cNvPicPr>
            <a:picLocks noChangeAspect="1"/>
          </p:cNvPicPr>
          <p:nvPr/>
        </p:nvPicPr>
        <p:blipFill>
          <a:blip r:embed="rId3"/>
          <a:stretch>
            <a:fillRect/>
          </a:stretch>
        </p:blipFill>
        <p:spPr>
          <a:xfrm>
            <a:off x="1013494" y="2912774"/>
            <a:ext cx="8297433" cy="1486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CC346976-9F84-426A-A55C-04B47B75D40F}"/>
              </a:ext>
            </a:extLst>
          </p:cNvPr>
          <p:cNvSpPr/>
          <p:nvPr/>
        </p:nvSpPr>
        <p:spPr>
          <a:xfrm>
            <a:off x="0" y="6832600"/>
            <a:ext cx="5769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4719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ubsub">
            <a:hlinkClick r:id="" action="ppaction://media"/>
            <a:extLst>
              <a:ext uri="{FF2B5EF4-FFF2-40B4-BE49-F238E27FC236}">
                <a16:creationId xmlns:a16="http://schemas.microsoft.com/office/drawing/2014/main" id="{3B0485C0-4087-4669-A60E-CDEBA7EE52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85759" cy="6858001"/>
          </a:xfrm>
          <a:prstGeom prst="rect">
            <a:avLst/>
          </a:prstGeom>
        </p:spPr>
      </p:pic>
      <p:sp>
        <p:nvSpPr>
          <p:cNvPr id="5" name="PB">
            <a:extLst>
              <a:ext uri="{FF2B5EF4-FFF2-40B4-BE49-F238E27FC236}">
                <a16:creationId xmlns:a16="http://schemas.microsoft.com/office/drawing/2014/main" id="{274C3F5F-312D-4DDE-9C55-D97839F10A23}"/>
              </a:ext>
            </a:extLst>
          </p:cNvPr>
          <p:cNvSpPr/>
          <p:nvPr/>
        </p:nvSpPr>
        <p:spPr>
          <a:xfrm>
            <a:off x="0" y="6832600"/>
            <a:ext cx="5878286"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890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wing post umbrella communication paper material envelope message letters leave address mailing penpal send pen pal envelopes airmail amount of paper">
            <a:extLst>
              <a:ext uri="{FF2B5EF4-FFF2-40B4-BE49-F238E27FC236}">
                <a16:creationId xmlns:a16="http://schemas.microsoft.com/office/drawing/2014/main" id="{9671E417-7DBE-42FE-BCBF-F8D6F3710D4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10835"/>
            <a:ext cx="12192000" cy="756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3ADDA16F-3B3A-4B2D-9B0D-AF16E4029BBC}"/>
              </a:ext>
            </a:extLst>
          </p:cNvPr>
          <p:cNvSpPr/>
          <p:nvPr/>
        </p:nvSpPr>
        <p:spPr>
          <a:xfrm>
            <a:off x="0" y="6832600"/>
            <a:ext cx="5987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56531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3" name="Picture 2">
            <a:extLst>
              <a:ext uri="{FF2B5EF4-FFF2-40B4-BE49-F238E27FC236}">
                <a16:creationId xmlns:a16="http://schemas.microsoft.com/office/drawing/2014/main" id="{90F63BAC-DF28-4EDA-B2BD-DF61E9BCB911}"/>
              </a:ext>
            </a:extLst>
          </p:cNvPr>
          <p:cNvPicPr>
            <a:picLocks noChangeAspect="1"/>
          </p:cNvPicPr>
          <p:nvPr/>
        </p:nvPicPr>
        <p:blipFill>
          <a:blip r:embed="rId3"/>
          <a:stretch>
            <a:fillRect/>
          </a:stretch>
        </p:blipFill>
        <p:spPr>
          <a:xfrm>
            <a:off x="838200" y="1814879"/>
            <a:ext cx="5811061" cy="1752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FF0502FF-EA07-4119-8B4F-884C1AF27663}"/>
              </a:ext>
            </a:extLst>
          </p:cNvPr>
          <p:cNvSpPr/>
          <p:nvPr/>
        </p:nvSpPr>
        <p:spPr>
          <a:xfrm>
            <a:off x="0" y="6832600"/>
            <a:ext cx="6096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4357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tch">
            <a:hlinkClick r:id="" action="ppaction://media"/>
            <a:extLst>
              <a:ext uri="{FF2B5EF4-FFF2-40B4-BE49-F238E27FC236}">
                <a16:creationId xmlns:a16="http://schemas.microsoft.com/office/drawing/2014/main" id="{B1D0EEFC-97F6-48C8-80B9-F89B774EF9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5" name="PB">
            <a:extLst>
              <a:ext uri="{FF2B5EF4-FFF2-40B4-BE49-F238E27FC236}">
                <a16:creationId xmlns:a16="http://schemas.microsoft.com/office/drawing/2014/main" id="{979372FD-0E1E-4819-800E-8DF19430FC01}"/>
              </a:ext>
            </a:extLst>
          </p:cNvPr>
          <p:cNvSpPr/>
          <p:nvPr/>
        </p:nvSpPr>
        <p:spPr>
          <a:xfrm>
            <a:off x="0" y="6832600"/>
            <a:ext cx="6204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24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large batch</a:t>
            </a:r>
          </a:p>
        </p:txBody>
      </p:sp>
      <p:pic>
        <p:nvPicPr>
          <p:cNvPr id="9" name="Picture 8">
            <a:extLst>
              <a:ext uri="{FF2B5EF4-FFF2-40B4-BE49-F238E27FC236}">
                <a16:creationId xmlns:a16="http://schemas.microsoft.com/office/drawing/2014/main" id="{0355EA31-1595-4606-BAFB-8FF00B085E76}"/>
              </a:ext>
            </a:extLst>
          </p:cNvPr>
          <p:cNvPicPr>
            <a:picLocks noChangeAspect="1"/>
          </p:cNvPicPr>
          <p:nvPr/>
        </p:nvPicPr>
        <p:blipFill>
          <a:blip r:embed="rId3"/>
          <a:stretch>
            <a:fillRect/>
          </a:stretch>
        </p:blipFill>
        <p:spPr>
          <a:xfrm>
            <a:off x="819317" y="1814879"/>
            <a:ext cx="5915851" cy="1657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916EBF70-A266-464E-A27D-B378E30384B7}"/>
              </a:ext>
            </a:extLst>
          </p:cNvPr>
          <p:cNvSpPr/>
          <p:nvPr/>
        </p:nvSpPr>
        <p:spPr>
          <a:xfrm>
            <a:off x="0" y="6832600"/>
            <a:ext cx="6313714"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81418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tching">
            <a:hlinkClick r:id="" action="ppaction://media"/>
            <a:extLst>
              <a:ext uri="{FF2B5EF4-FFF2-40B4-BE49-F238E27FC236}">
                <a16:creationId xmlns:a16="http://schemas.microsoft.com/office/drawing/2014/main" id="{FE7F0D95-9E45-483B-9DCD-24D53F82AF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5" name="PB">
            <a:extLst>
              <a:ext uri="{FF2B5EF4-FFF2-40B4-BE49-F238E27FC236}">
                <a16:creationId xmlns:a16="http://schemas.microsoft.com/office/drawing/2014/main" id="{B7A24011-1280-4B8D-B435-71832283214E}"/>
              </a:ext>
            </a:extLst>
          </p:cNvPr>
          <p:cNvSpPr/>
          <p:nvPr/>
        </p:nvSpPr>
        <p:spPr>
          <a:xfrm>
            <a:off x="0" y="6832600"/>
            <a:ext cx="6422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88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03B31-FE62-412A-AEC6-2528B50666CE}"/>
              </a:ext>
            </a:extLst>
          </p:cNvPr>
          <p:cNvPicPr>
            <a:picLocks noChangeAspect="1"/>
          </p:cNvPicPr>
          <p:nvPr/>
        </p:nvPicPr>
        <p:blipFill>
          <a:blip r:embed="rId3"/>
          <a:stretch>
            <a:fillRect/>
          </a:stretch>
        </p:blipFill>
        <p:spPr>
          <a:xfrm>
            <a:off x="0" y="0"/>
            <a:ext cx="12192000" cy="4038899"/>
          </a:xfrm>
          <a:prstGeom prst="rect">
            <a:avLst/>
          </a:prstGeom>
        </p:spPr>
      </p:pic>
      <p:sp>
        <p:nvSpPr>
          <p:cNvPr id="5" name="PB">
            <a:extLst>
              <a:ext uri="{FF2B5EF4-FFF2-40B4-BE49-F238E27FC236}">
                <a16:creationId xmlns:a16="http://schemas.microsoft.com/office/drawing/2014/main" id="{4438E571-3314-463F-A361-FE3FB0674594}"/>
              </a:ext>
            </a:extLst>
          </p:cNvPr>
          <p:cNvSpPr/>
          <p:nvPr/>
        </p:nvSpPr>
        <p:spPr>
          <a:xfrm>
            <a:off x="0" y="6832600"/>
            <a:ext cx="653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9871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3DE1-69F1-4C00-9450-14876523B87A}"/>
              </a:ext>
            </a:extLst>
          </p:cNvPr>
          <p:cNvSpPr>
            <a:spLocks noGrp="1"/>
          </p:cNvSpPr>
          <p:nvPr>
            <p:ph type="title"/>
          </p:nvPr>
        </p:nvSpPr>
        <p:spPr/>
        <p:txBody>
          <a:bodyPr/>
          <a:lstStyle/>
          <a:p>
            <a:r>
              <a:rPr lang="en-CA" dirty="0"/>
              <a:t>Safe batching</a:t>
            </a:r>
          </a:p>
        </p:txBody>
      </p:sp>
      <p:pic>
        <p:nvPicPr>
          <p:cNvPr id="4" name="Picture 3">
            <a:extLst>
              <a:ext uri="{FF2B5EF4-FFF2-40B4-BE49-F238E27FC236}">
                <a16:creationId xmlns:a16="http://schemas.microsoft.com/office/drawing/2014/main" id="{FAE33B81-5EEB-48CA-BA27-50A02AD7C5A1}"/>
              </a:ext>
            </a:extLst>
          </p:cNvPr>
          <p:cNvPicPr>
            <a:picLocks noChangeAspect="1"/>
          </p:cNvPicPr>
          <p:nvPr/>
        </p:nvPicPr>
        <p:blipFill>
          <a:blip r:embed="rId2"/>
          <a:stretch>
            <a:fillRect/>
          </a:stretch>
        </p:blipFill>
        <p:spPr>
          <a:xfrm>
            <a:off x="972879" y="1397770"/>
            <a:ext cx="6516009" cy="1162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6E43302-F26B-4660-8FF3-D5B87FCF8ADF}"/>
              </a:ext>
            </a:extLst>
          </p:cNvPr>
          <p:cNvPicPr>
            <a:picLocks noChangeAspect="1"/>
          </p:cNvPicPr>
          <p:nvPr/>
        </p:nvPicPr>
        <p:blipFill>
          <a:blip r:embed="rId3"/>
          <a:stretch>
            <a:fillRect/>
          </a:stretch>
        </p:blipFill>
        <p:spPr>
          <a:xfrm>
            <a:off x="972879" y="2836747"/>
            <a:ext cx="7344800" cy="206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PB">
            <a:extLst>
              <a:ext uri="{FF2B5EF4-FFF2-40B4-BE49-F238E27FC236}">
                <a16:creationId xmlns:a16="http://schemas.microsoft.com/office/drawing/2014/main" id="{C7D0EC29-5067-4038-AF30-B2ED07A25F00}"/>
              </a:ext>
            </a:extLst>
          </p:cNvPr>
          <p:cNvSpPr/>
          <p:nvPr/>
        </p:nvSpPr>
        <p:spPr>
          <a:xfrm>
            <a:off x="0" y="6832600"/>
            <a:ext cx="6531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973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afebatch">
            <a:hlinkClick r:id="" action="ppaction://media"/>
            <a:extLst>
              <a:ext uri="{FF2B5EF4-FFF2-40B4-BE49-F238E27FC236}">
                <a16:creationId xmlns:a16="http://schemas.microsoft.com/office/drawing/2014/main" id="{712EB012-8F35-480C-8131-F92F400564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84617" cy="6858001"/>
          </a:xfrm>
          <a:prstGeom prst="rect">
            <a:avLst/>
          </a:prstGeom>
        </p:spPr>
      </p:pic>
      <p:sp>
        <p:nvSpPr>
          <p:cNvPr id="5" name="PB">
            <a:extLst>
              <a:ext uri="{FF2B5EF4-FFF2-40B4-BE49-F238E27FC236}">
                <a16:creationId xmlns:a16="http://schemas.microsoft.com/office/drawing/2014/main" id="{05EDA0EA-BC26-4520-9149-ECA22BB26BB3}"/>
              </a:ext>
            </a:extLst>
          </p:cNvPr>
          <p:cNvSpPr/>
          <p:nvPr/>
        </p:nvSpPr>
        <p:spPr>
          <a:xfrm>
            <a:off x="0" y="6832600"/>
            <a:ext cx="664028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077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dirty="0"/>
              <a:t>Messages larger than 256KB?</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1" y="2232837"/>
            <a:ext cx="10106915" cy="2554545"/>
          </a:xfrm>
          <a:prstGeom prst="rect">
            <a:avLst/>
          </a:prstGeom>
          <a:noFill/>
        </p:spPr>
        <p:txBody>
          <a:bodyPr wrap="square" rtlCol="0">
            <a:spAutoFit/>
          </a:bodyPr>
          <a:lstStyle/>
          <a:p>
            <a:r>
              <a:rPr lang="en-CA" sz="3200" dirty="0"/>
              <a:t>Upgrade to Premium Tier for messages up-to 100MB</a:t>
            </a:r>
          </a:p>
          <a:p>
            <a:endParaRPr lang="en-CA" sz="3200" dirty="0"/>
          </a:p>
          <a:p>
            <a:r>
              <a:rPr lang="en-CA" sz="3200" strike="sngStrike" dirty="0" err="1"/>
              <a:t>ServiceBus.AttachmentPlugin</a:t>
            </a:r>
            <a:endParaRPr lang="en-CA" sz="3200" strike="sngStrike" dirty="0"/>
          </a:p>
          <a:p>
            <a:endParaRPr lang="en-CA" sz="3200" dirty="0"/>
          </a:p>
          <a:p>
            <a:r>
              <a:rPr lang="en-CA" sz="3200" strike="sngStrike" dirty="0" err="1"/>
              <a:t>ServiceBus.CompressionPlugin</a:t>
            </a:r>
            <a:endParaRPr lang="en-CA" sz="3200" strike="sngStrike" dirty="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310" y="3311588"/>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555" y="4246557"/>
            <a:ext cx="397041" cy="397041"/>
          </a:xfrm>
          <a:prstGeom prst="rect">
            <a:avLst/>
          </a:prstGeom>
          <a:noFill/>
          <a:extLst>
            <a:ext uri="{909E8E84-426E-40DD-AFC4-6F175D3DCCD1}">
              <a14:hiddenFill xmlns:a14="http://schemas.microsoft.com/office/drawing/2010/main">
                <a:solidFill>
                  <a:srgbClr val="FFFFFF"/>
                </a:solidFill>
              </a14:hiddenFill>
            </a:ext>
          </a:extLst>
        </p:spPr>
      </p:pic>
      <p:sp>
        <p:nvSpPr>
          <p:cNvPr id="6" name="PB">
            <a:extLst>
              <a:ext uri="{FF2B5EF4-FFF2-40B4-BE49-F238E27FC236}">
                <a16:creationId xmlns:a16="http://schemas.microsoft.com/office/drawing/2014/main" id="{3D4A4DEF-1AAB-4505-8E23-E9402AC16CFF}"/>
              </a:ext>
            </a:extLst>
          </p:cNvPr>
          <p:cNvSpPr/>
          <p:nvPr/>
        </p:nvSpPr>
        <p:spPr>
          <a:xfrm>
            <a:off x="0" y="6832600"/>
            <a:ext cx="6749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ort extreme sport parachute skydive sports tandem parachuting air sports extremely windsports stunt performer">
            <a:extLst>
              <a:ext uri="{FF2B5EF4-FFF2-40B4-BE49-F238E27FC236}">
                <a16:creationId xmlns:a16="http://schemas.microsoft.com/office/drawing/2014/main" id="{41499E3F-DB75-435A-A433-7291982EA68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7D8645FE-C748-473D-A809-7F598FB7B479}"/>
              </a:ext>
            </a:extLst>
          </p:cNvPr>
          <p:cNvSpPr/>
          <p:nvPr/>
        </p:nvSpPr>
        <p:spPr>
          <a:xfrm>
            <a:off x="0" y="6832600"/>
            <a:ext cx="6858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7099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6" name="Picture 5">
            <a:extLst>
              <a:ext uri="{FF2B5EF4-FFF2-40B4-BE49-F238E27FC236}">
                <a16:creationId xmlns:a16="http://schemas.microsoft.com/office/drawing/2014/main" id="{ED9F3F58-76A4-4C64-B389-30A9838E4969}"/>
              </a:ext>
            </a:extLst>
          </p:cNvPr>
          <p:cNvPicPr>
            <a:picLocks noChangeAspect="1"/>
          </p:cNvPicPr>
          <p:nvPr/>
        </p:nvPicPr>
        <p:blipFill>
          <a:blip r:embed="rId2"/>
          <a:stretch>
            <a:fillRect/>
          </a:stretch>
        </p:blipFill>
        <p:spPr>
          <a:xfrm>
            <a:off x="838200" y="1842995"/>
            <a:ext cx="6949698" cy="2444695"/>
          </a:xfrm>
          <a:prstGeom prst="rect">
            <a:avLst/>
          </a:prstGeom>
        </p:spPr>
        <p:style>
          <a:lnRef idx="0">
            <a:schemeClr val="accent3"/>
          </a:lnRef>
          <a:fillRef idx="3">
            <a:schemeClr val="accent3"/>
          </a:fillRef>
          <a:effectRef idx="3">
            <a:schemeClr val="accent3"/>
          </a:effectRef>
          <a:fontRef idx="minor">
            <a:schemeClr val="lt1"/>
          </a:fontRef>
        </p:style>
      </p:pic>
      <p:sp>
        <p:nvSpPr>
          <p:cNvPr id="5" name="PB">
            <a:extLst>
              <a:ext uri="{FF2B5EF4-FFF2-40B4-BE49-F238E27FC236}">
                <a16:creationId xmlns:a16="http://schemas.microsoft.com/office/drawing/2014/main" id="{B1E362A0-2C0A-4806-BC32-43F42D29E5A6}"/>
              </a:ext>
            </a:extLst>
          </p:cNvPr>
          <p:cNvSpPr/>
          <p:nvPr/>
        </p:nvSpPr>
        <p:spPr>
          <a:xfrm>
            <a:off x="0" y="6832600"/>
            <a:ext cx="6966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4251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
            <a:hlinkClick r:id="" action="ppaction://media"/>
            <a:extLst>
              <a:ext uri="{FF2B5EF4-FFF2-40B4-BE49-F238E27FC236}">
                <a16:creationId xmlns:a16="http://schemas.microsoft.com/office/drawing/2014/main" id="{87E83E12-85E3-4801-A486-9ABD95F2A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5" name="PB">
            <a:extLst>
              <a:ext uri="{FF2B5EF4-FFF2-40B4-BE49-F238E27FC236}">
                <a16:creationId xmlns:a16="http://schemas.microsoft.com/office/drawing/2014/main" id="{BC029601-FC5C-4913-A50D-D76CA1752D7F}"/>
              </a:ext>
            </a:extLst>
          </p:cNvPr>
          <p:cNvSpPr/>
          <p:nvPr/>
        </p:nvSpPr>
        <p:spPr>
          <a:xfrm>
            <a:off x="0" y="6832600"/>
            <a:ext cx="707571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367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2" name="Picture 1">
            <a:extLst>
              <a:ext uri="{FF2B5EF4-FFF2-40B4-BE49-F238E27FC236}">
                <a16:creationId xmlns:a16="http://schemas.microsoft.com/office/drawing/2014/main" id="{7167821B-F364-46CC-B0DA-71F71D840B8F}"/>
              </a:ext>
            </a:extLst>
          </p:cNvPr>
          <p:cNvPicPr>
            <a:picLocks noChangeAspect="1"/>
          </p:cNvPicPr>
          <p:nvPr/>
        </p:nvPicPr>
        <p:blipFill>
          <a:blip r:embed="rId2"/>
          <a:stretch>
            <a:fillRect/>
          </a:stretch>
        </p:blipFill>
        <p:spPr>
          <a:xfrm>
            <a:off x="838200" y="1842994"/>
            <a:ext cx="6876570" cy="2602953"/>
          </a:xfrm>
          <a:prstGeom prst="rect">
            <a:avLst/>
          </a:prstGeom>
        </p:spPr>
        <p:style>
          <a:lnRef idx="0">
            <a:schemeClr val="accent3"/>
          </a:lnRef>
          <a:fillRef idx="3">
            <a:schemeClr val="accent3"/>
          </a:fillRef>
          <a:effectRef idx="3">
            <a:schemeClr val="accent3"/>
          </a:effectRef>
          <a:fontRef idx="minor">
            <a:schemeClr val="lt1"/>
          </a:fontRef>
        </p:style>
      </p:pic>
      <p:sp>
        <p:nvSpPr>
          <p:cNvPr id="6" name="PB">
            <a:extLst>
              <a:ext uri="{FF2B5EF4-FFF2-40B4-BE49-F238E27FC236}">
                <a16:creationId xmlns:a16="http://schemas.microsoft.com/office/drawing/2014/main" id="{B3C13768-48D1-4702-838A-9974F8532A73}"/>
              </a:ext>
            </a:extLst>
          </p:cNvPr>
          <p:cNvSpPr/>
          <p:nvPr/>
        </p:nvSpPr>
        <p:spPr>
          <a:xfrm>
            <a:off x="0" y="6832600"/>
            <a:ext cx="7184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1585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101">
            <a:hlinkClick r:id="" action="ppaction://media"/>
            <a:extLst>
              <a:ext uri="{FF2B5EF4-FFF2-40B4-BE49-F238E27FC236}">
                <a16:creationId xmlns:a16="http://schemas.microsoft.com/office/drawing/2014/main" id="{90CFEB8B-762A-48DD-877C-3C34D0FC4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5" name="PB">
            <a:extLst>
              <a:ext uri="{FF2B5EF4-FFF2-40B4-BE49-F238E27FC236}">
                <a16:creationId xmlns:a16="http://schemas.microsoft.com/office/drawing/2014/main" id="{52C40917-C4C7-4A3D-A46A-2F9618C1C1C9}"/>
              </a:ext>
            </a:extLst>
          </p:cNvPr>
          <p:cNvSpPr/>
          <p:nvPr/>
        </p:nvSpPr>
        <p:spPr>
          <a:xfrm>
            <a:off x="0" y="6832600"/>
            <a:ext cx="7293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38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3" name="Picture 2">
            <a:extLst>
              <a:ext uri="{FF2B5EF4-FFF2-40B4-BE49-F238E27FC236}">
                <a16:creationId xmlns:a16="http://schemas.microsoft.com/office/drawing/2014/main" id="{48E26A7B-FA19-4014-BD66-FB5D7560DB65}"/>
              </a:ext>
            </a:extLst>
          </p:cNvPr>
          <p:cNvPicPr>
            <a:picLocks noChangeAspect="1"/>
          </p:cNvPicPr>
          <p:nvPr/>
        </p:nvPicPr>
        <p:blipFill>
          <a:blip r:embed="rId2"/>
          <a:stretch>
            <a:fillRect/>
          </a:stretch>
        </p:blipFill>
        <p:spPr>
          <a:xfrm>
            <a:off x="924511" y="1571366"/>
            <a:ext cx="8297433" cy="1857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7820EAB1-320D-460C-8B82-7DD7B2A11196}"/>
              </a:ext>
            </a:extLst>
          </p:cNvPr>
          <p:cNvSpPr/>
          <p:nvPr/>
        </p:nvSpPr>
        <p:spPr>
          <a:xfrm>
            <a:off x="0" y="6832600"/>
            <a:ext cx="740228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5136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01">
            <a:hlinkClick r:id="" action="ppaction://media"/>
            <a:extLst>
              <a:ext uri="{FF2B5EF4-FFF2-40B4-BE49-F238E27FC236}">
                <a16:creationId xmlns:a16="http://schemas.microsoft.com/office/drawing/2014/main" id="{85B79DCF-9FF9-4DA8-82BF-3DE0CC004C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8748" cy="6858000"/>
          </a:xfrm>
          <a:prstGeom prst="rect">
            <a:avLst/>
          </a:prstGeom>
        </p:spPr>
      </p:pic>
      <p:sp>
        <p:nvSpPr>
          <p:cNvPr id="5" name="PB">
            <a:extLst>
              <a:ext uri="{FF2B5EF4-FFF2-40B4-BE49-F238E27FC236}">
                <a16:creationId xmlns:a16="http://schemas.microsoft.com/office/drawing/2014/main" id="{B7D5B0A1-0B2B-474B-BD55-0C5D22FF3622}"/>
              </a:ext>
            </a:extLst>
          </p:cNvPr>
          <p:cNvSpPr/>
          <p:nvPr/>
        </p:nvSpPr>
        <p:spPr>
          <a:xfrm>
            <a:off x="0" y="6832600"/>
            <a:ext cx="7511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886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a:solidFill>
                    <a:schemeClr val="bg1">
                      <a:lumMod val="50000"/>
                    </a:schemeClr>
                  </a:solidFill>
                </a:rPr>
                <a:t>2</a:t>
              </a:r>
              <a:endParaRPr lang="en-CA" b="1">
                <a:solidFill>
                  <a:schemeClr val="bg1">
                    <a:lumMod val="50000"/>
                  </a:schemeClr>
                </a:solidFill>
              </a:endParaRPr>
            </a:p>
          </p:txBody>
        </p:sp>
      </p:grpSp>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PB">
            <a:extLst>
              <a:ext uri="{FF2B5EF4-FFF2-40B4-BE49-F238E27FC236}">
                <a16:creationId xmlns:a16="http://schemas.microsoft.com/office/drawing/2014/main" id="{1C79C434-E163-462B-B9F0-70607AC801C3}"/>
              </a:ext>
            </a:extLst>
          </p:cNvPr>
          <p:cNvSpPr/>
          <p:nvPr/>
        </p:nvSpPr>
        <p:spPr>
          <a:xfrm>
            <a:off x="0" y="6832600"/>
            <a:ext cx="762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utdoor horizon light blur sky road traffic street car number view perspective highway advertising asphalt summer travel freeway motion transportation transport sign vehicle journey drive blue empty freedom street sign speed trip route signage way destination traffic sign route 66">
            <a:extLst>
              <a:ext uri="{FF2B5EF4-FFF2-40B4-BE49-F238E27FC236}">
                <a16:creationId xmlns:a16="http://schemas.microsoft.com/office/drawing/2014/main" id="{B00DD90F-31D6-4FD8-A507-3F66423985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a:xfrm>
            <a:off x="831850" y="1709738"/>
            <a:ext cx="10644224" cy="2852737"/>
          </a:xfrm>
        </p:spPr>
        <p:txBody>
          <a:bodyPr/>
          <a:lstStyle/>
          <a:p>
            <a:r>
              <a:rPr lang="en-CA" dirty="0"/>
              <a:t>Cross-entity Transaction (Send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035DF7DF-F0D6-4B38-8554-C8AD50BE08C0}"/>
              </a:ext>
            </a:extLst>
          </p:cNvPr>
          <p:cNvSpPr/>
          <p:nvPr/>
        </p:nvSpPr>
        <p:spPr>
          <a:xfrm>
            <a:off x="0" y="6832600"/>
            <a:ext cx="7620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6700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
        <p:nvSpPr>
          <p:cNvPr id="17" name="PB">
            <a:extLst>
              <a:ext uri="{FF2B5EF4-FFF2-40B4-BE49-F238E27FC236}">
                <a16:creationId xmlns:a16="http://schemas.microsoft.com/office/drawing/2014/main" id="{9FDE2253-41F3-4C09-A2AA-9768647AF38E}"/>
              </a:ext>
            </a:extLst>
          </p:cNvPr>
          <p:cNvSpPr/>
          <p:nvPr/>
        </p:nvSpPr>
        <p:spPr>
          <a:xfrm>
            <a:off x="0" y="6832600"/>
            <a:ext cx="7728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734DCC-887D-4B25-8258-2FE193EBD2C1}"/>
              </a:ext>
            </a:extLst>
          </p:cNvPr>
          <p:cNvPicPr>
            <a:picLocks noChangeAspect="1"/>
          </p:cNvPicPr>
          <p:nvPr/>
        </p:nvPicPr>
        <p:blipFill>
          <a:blip r:embed="rId2"/>
          <a:stretch>
            <a:fillRect/>
          </a:stretch>
        </p:blipFill>
        <p:spPr>
          <a:xfrm>
            <a:off x="750126" y="477869"/>
            <a:ext cx="7087589" cy="600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60D87F7-1CBD-4650-8B08-DD9B34FBD541}"/>
              </a:ext>
            </a:extLst>
          </p:cNvPr>
          <p:cNvPicPr>
            <a:picLocks noChangeAspect="1"/>
          </p:cNvPicPr>
          <p:nvPr/>
        </p:nvPicPr>
        <p:blipFill>
          <a:blip r:embed="rId3"/>
          <a:stretch>
            <a:fillRect/>
          </a:stretch>
        </p:blipFill>
        <p:spPr>
          <a:xfrm>
            <a:off x="750126" y="1642743"/>
            <a:ext cx="8678486" cy="301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A07EC4DD-445D-4286-9EB3-99BF8D406A0B}"/>
              </a:ext>
            </a:extLst>
          </p:cNvPr>
          <p:cNvSpPr/>
          <p:nvPr/>
        </p:nvSpPr>
        <p:spPr>
          <a:xfrm>
            <a:off x="0" y="6832600"/>
            <a:ext cx="783771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158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
            <a:hlinkClick r:id="" action="ppaction://media"/>
            <a:extLst>
              <a:ext uri="{FF2B5EF4-FFF2-40B4-BE49-F238E27FC236}">
                <a16:creationId xmlns:a16="http://schemas.microsoft.com/office/drawing/2014/main" id="{B1DD88DF-E0CE-4C1D-BD35-697E114DF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
        <p:nvSpPr>
          <p:cNvPr id="5" name="PB">
            <a:extLst>
              <a:ext uri="{FF2B5EF4-FFF2-40B4-BE49-F238E27FC236}">
                <a16:creationId xmlns:a16="http://schemas.microsoft.com/office/drawing/2014/main" id="{7B4464BE-A918-41FB-9D8D-10A21F087DFE}"/>
              </a:ext>
            </a:extLst>
          </p:cNvPr>
          <p:cNvSpPr/>
          <p:nvPr/>
        </p:nvSpPr>
        <p:spPr>
          <a:xfrm>
            <a:off x="0" y="6832600"/>
            <a:ext cx="7946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82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3" name="Picture 2">
            <a:extLst>
              <a:ext uri="{FF2B5EF4-FFF2-40B4-BE49-F238E27FC236}">
                <a16:creationId xmlns:a16="http://schemas.microsoft.com/office/drawing/2014/main" id="{D4DAED8E-6972-4272-A721-04A16B09E498}"/>
              </a:ext>
            </a:extLst>
          </p:cNvPr>
          <p:cNvPicPr>
            <a:picLocks noChangeAspect="1"/>
          </p:cNvPicPr>
          <p:nvPr/>
        </p:nvPicPr>
        <p:blipFill>
          <a:blip r:embed="rId2"/>
          <a:stretch>
            <a:fillRect/>
          </a:stretch>
        </p:blipFill>
        <p:spPr>
          <a:xfrm>
            <a:off x="905933" y="1363132"/>
            <a:ext cx="8811855" cy="2248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PB">
            <a:extLst>
              <a:ext uri="{FF2B5EF4-FFF2-40B4-BE49-F238E27FC236}">
                <a16:creationId xmlns:a16="http://schemas.microsoft.com/office/drawing/2014/main" id="{486A59F5-9CCF-47AE-9206-187DF904EA41}"/>
              </a:ext>
            </a:extLst>
          </p:cNvPr>
          <p:cNvSpPr/>
          <p:nvPr/>
        </p:nvSpPr>
        <p:spPr>
          <a:xfrm>
            <a:off x="0" y="6832600"/>
            <a:ext cx="8055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10532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9788-5513-44AE-8592-3CD529A33A5C}"/>
              </a:ext>
            </a:extLst>
          </p:cNvPr>
          <p:cNvSpPr>
            <a:spLocks noGrp="1"/>
          </p:cNvSpPr>
          <p:nvPr>
            <p:ph type="title"/>
          </p:nvPr>
        </p:nvSpPr>
        <p:spPr/>
        <p:txBody>
          <a:bodyPr/>
          <a:lstStyle/>
          <a:p>
            <a:endParaRPr lang="en-CA"/>
          </a:p>
        </p:txBody>
      </p:sp>
      <p:pic>
        <p:nvPicPr>
          <p:cNvPr id="3" name="sendvia.exception">
            <a:hlinkClick r:id="" action="ppaction://media"/>
            <a:extLst>
              <a:ext uri="{FF2B5EF4-FFF2-40B4-BE49-F238E27FC236}">
                <a16:creationId xmlns:a16="http://schemas.microsoft.com/office/drawing/2014/main" id="{7DC6D022-D6BD-46BB-9A69-A9C6C10AD6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6" name="PB">
            <a:extLst>
              <a:ext uri="{FF2B5EF4-FFF2-40B4-BE49-F238E27FC236}">
                <a16:creationId xmlns:a16="http://schemas.microsoft.com/office/drawing/2014/main" id="{18AB0A8B-7F82-4114-8831-0AF6E2F8D8BA}"/>
              </a:ext>
            </a:extLst>
          </p:cNvPr>
          <p:cNvSpPr/>
          <p:nvPr/>
        </p:nvSpPr>
        <p:spPr>
          <a:xfrm>
            <a:off x="0" y="6832600"/>
            <a:ext cx="816428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6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0B2DA19-3606-4820-839F-638CF4E7562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2000" y="1625225"/>
            <a:ext cx="11430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
        <p:nvSpPr>
          <p:cNvPr id="6" name="PB">
            <a:extLst>
              <a:ext uri="{FF2B5EF4-FFF2-40B4-BE49-F238E27FC236}">
                <a16:creationId xmlns:a16="http://schemas.microsoft.com/office/drawing/2014/main" id="{9A22BB4D-449D-409E-A0F4-411239FEBEC6}"/>
              </a:ext>
            </a:extLst>
          </p:cNvPr>
          <p:cNvSpPr/>
          <p:nvPr/>
        </p:nvSpPr>
        <p:spPr>
          <a:xfrm>
            <a:off x="0" y="6832600"/>
            <a:ext cx="8273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6589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E321A-9DDA-48B8-A069-C50A64A548A7}"/>
              </a:ext>
            </a:extLst>
          </p:cNvPr>
          <p:cNvPicPr>
            <a:picLocks noChangeAspect="1"/>
          </p:cNvPicPr>
          <p:nvPr/>
        </p:nvPicPr>
        <p:blipFill>
          <a:blip r:embed="rId2"/>
          <a:stretch>
            <a:fillRect/>
          </a:stretch>
        </p:blipFill>
        <p:spPr>
          <a:xfrm>
            <a:off x="838200" y="5190812"/>
            <a:ext cx="7868748" cy="952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B4B432B-F3A3-4A93-AA3E-F0B1E27D74FC}"/>
              </a:ext>
            </a:extLst>
          </p:cNvPr>
          <p:cNvPicPr>
            <a:picLocks noChangeAspect="1"/>
          </p:cNvPicPr>
          <p:nvPr/>
        </p:nvPicPr>
        <p:blipFill>
          <a:blip r:embed="rId3"/>
          <a:stretch>
            <a:fillRect/>
          </a:stretch>
        </p:blipFill>
        <p:spPr>
          <a:xfrm>
            <a:off x="838200" y="714555"/>
            <a:ext cx="8545118" cy="4001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0D796D70-FD56-45DE-B360-E7CBF21AFC5E}"/>
              </a:ext>
            </a:extLst>
          </p:cNvPr>
          <p:cNvSpPr/>
          <p:nvPr/>
        </p:nvSpPr>
        <p:spPr>
          <a:xfrm>
            <a:off x="0" y="6832600"/>
            <a:ext cx="8382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595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dlq">
            <a:hlinkClick r:id="" action="ppaction://media"/>
            <a:extLst>
              <a:ext uri="{FF2B5EF4-FFF2-40B4-BE49-F238E27FC236}">
                <a16:creationId xmlns:a16="http://schemas.microsoft.com/office/drawing/2014/main" id="{14DA1A61-6B00-4600-955F-F9F616ADA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5" name="PB">
            <a:extLst>
              <a:ext uri="{FF2B5EF4-FFF2-40B4-BE49-F238E27FC236}">
                <a16:creationId xmlns:a16="http://schemas.microsoft.com/office/drawing/2014/main" id="{3ED92C5C-537A-4611-B933-459CCEE1DDF8}"/>
              </a:ext>
            </a:extLst>
          </p:cNvPr>
          <p:cNvSpPr/>
          <p:nvPr/>
        </p:nvSpPr>
        <p:spPr>
          <a:xfrm>
            <a:off x="0" y="6832600"/>
            <a:ext cx="8490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310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9345EF-CD8D-4CAA-B274-A97141EB0E38}"/>
              </a:ext>
            </a:extLst>
          </p:cNvPr>
          <p:cNvPicPr>
            <a:picLocks noChangeAspect="1"/>
          </p:cNvPicPr>
          <p:nvPr/>
        </p:nvPicPr>
        <p:blipFill>
          <a:blip r:embed="rId3"/>
          <a:stretch>
            <a:fillRect/>
          </a:stretch>
        </p:blipFill>
        <p:spPr>
          <a:xfrm>
            <a:off x="617480" y="1262470"/>
            <a:ext cx="11205923" cy="4333059"/>
          </a:xfrm>
          <a:prstGeom prst="rect">
            <a:avLst/>
          </a:prstGeom>
        </p:spPr>
      </p:pic>
      <p:pic>
        <p:nvPicPr>
          <p:cNvPr id="2050" name="Picture 2" descr="10 GIFs That Describe the New Buffalo - Visit Buffalo Niagara">
            <a:extLst>
              <a:ext uri="{FF2B5EF4-FFF2-40B4-BE49-F238E27FC236}">
                <a16:creationId xmlns:a16="http://schemas.microsoft.com/office/drawing/2014/main" id="{B7A003FE-6B3D-4C56-83F1-30AAD3F10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PB">
            <a:extLst>
              <a:ext uri="{FF2B5EF4-FFF2-40B4-BE49-F238E27FC236}">
                <a16:creationId xmlns:a16="http://schemas.microsoft.com/office/drawing/2014/main" id="{CC25FB2F-F851-4401-BE1B-5434E992BD95}"/>
              </a:ext>
            </a:extLst>
          </p:cNvPr>
          <p:cNvSpPr/>
          <p:nvPr/>
        </p:nvSpPr>
        <p:spPr>
          <a:xfrm>
            <a:off x="0" y="6832600"/>
            <a:ext cx="859971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2970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F33B87-F5C4-4464-956E-0C3A1620C8A8}"/>
              </a:ext>
            </a:extLst>
          </p:cNvPr>
          <p:cNvPicPr>
            <a:picLocks noChangeAspect="1"/>
          </p:cNvPicPr>
          <p:nvPr/>
        </p:nvPicPr>
        <p:blipFill>
          <a:blip r:embed="rId3"/>
          <a:stretch>
            <a:fillRect/>
          </a:stretch>
        </p:blipFill>
        <p:spPr>
          <a:xfrm>
            <a:off x="1651967" y="1299865"/>
            <a:ext cx="8888065" cy="4258269"/>
          </a:xfrm>
          <a:prstGeom prst="rect">
            <a:avLst/>
          </a:prstGeom>
        </p:spPr>
      </p:pic>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PB">
            <a:extLst>
              <a:ext uri="{FF2B5EF4-FFF2-40B4-BE49-F238E27FC236}">
                <a16:creationId xmlns:a16="http://schemas.microsoft.com/office/drawing/2014/main" id="{79764EE1-7710-4ECB-BB56-E8D93EA4C3BF}"/>
              </a:ext>
            </a:extLst>
          </p:cNvPr>
          <p:cNvSpPr/>
          <p:nvPr/>
        </p:nvSpPr>
        <p:spPr>
          <a:xfrm>
            <a:off x="0" y="6832600"/>
            <a:ext cx="870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chitecture structure road bridge traffic highway city skyscraper urban overpass cityscape landmark stadium trees buildings infrastructure cars race track roads junction metropolis bird's eye view aerial photography urban area residential area metropolitan area nonbuilding structure sport venue">
            <a:extLst>
              <a:ext uri="{FF2B5EF4-FFF2-40B4-BE49-F238E27FC236}">
                <a16:creationId xmlns:a16="http://schemas.microsoft.com/office/drawing/2014/main" id="{ACEE6636-07C6-4168-95D4-4E768037A2F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7A5AD566-FAFD-4695-9A77-13A7249F61EF}"/>
              </a:ext>
            </a:extLst>
          </p:cNvPr>
          <p:cNvSpPr/>
          <p:nvPr/>
        </p:nvSpPr>
        <p:spPr>
          <a:xfrm>
            <a:off x="0" y="6832600"/>
            <a:ext cx="8708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355639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 name="PB">
            <a:extLst>
              <a:ext uri="{FF2B5EF4-FFF2-40B4-BE49-F238E27FC236}">
                <a16:creationId xmlns:a16="http://schemas.microsoft.com/office/drawing/2014/main" id="{18C0170B-408A-4402-BB87-1AC7C21033DD}"/>
              </a:ext>
            </a:extLst>
          </p:cNvPr>
          <p:cNvSpPr/>
          <p:nvPr/>
        </p:nvSpPr>
        <p:spPr>
          <a:xfrm>
            <a:off x="0" y="6832600"/>
            <a:ext cx="8817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E3D305-D6B0-444D-B97F-D345D7B2973B}"/>
              </a:ext>
            </a:extLst>
          </p:cNvPr>
          <p:cNvPicPr>
            <a:picLocks noChangeAspect="1"/>
          </p:cNvPicPr>
          <p:nvPr/>
        </p:nvPicPr>
        <p:blipFill>
          <a:blip r:embed="rId2"/>
          <a:stretch>
            <a:fillRect/>
          </a:stretch>
        </p:blipFill>
        <p:spPr>
          <a:xfrm>
            <a:off x="838200" y="170429"/>
            <a:ext cx="9040487" cy="2438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D7BFC48-C60A-4700-88CD-2D9B96430E84}"/>
              </a:ext>
            </a:extLst>
          </p:cNvPr>
          <p:cNvPicPr>
            <a:picLocks noChangeAspect="1"/>
          </p:cNvPicPr>
          <p:nvPr/>
        </p:nvPicPr>
        <p:blipFill>
          <a:blip r:embed="rId3"/>
          <a:stretch>
            <a:fillRect/>
          </a:stretch>
        </p:blipFill>
        <p:spPr>
          <a:xfrm>
            <a:off x="838200" y="2806865"/>
            <a:ext cx="7973538" cy="3696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PB">
            <a:extLst>
              <a:ext uri="{FF2B5EF4-FFF2-40B4-BE49-F238E27FC236}">
                <a16:creationId xmlns:a16="http://schemas.microsoft.com/office/drawing/2014/main" id="{01F455B1-F268-4473-9E5F-AB13E17107D8}"/>
              </a:ext>
            </a:extLst>
          </p:cNvPr>
          <p:cNvSpPr/>
          <p:nvPr/>
        </p:nvSpPr>
        <p:spPr>
          <a:xfrm>
            <a:off x="0" y="6832600"/>
            <a:ext cx="892628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57608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y">
            <a:hlinkClick r:id="" action="ppaction://media"/>
            <a:extLst>
              <a:ext uri="{FF2B5EF4-FFF2-40B4-BE49-F238E27FC236}">
                <a16:creationId xmlns:a16="http://schemas.microsoft.com/office/drawing/2014/main" id="{B9911C83-8D9C-47FF-9C69-0B2BF0AD2D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5" name="PB">
            <a:extLst>
              <a:ext uri="{FF2B5EF4-FFF2-40B4-BE49-F238E27FC236}">
                <a16:creationId xmlns:a16="http://schemas.microsoft.com/office/drawing/2014/main" id="{83F01C57-2E25-4B7F-968B-7D37026E5A7D}"/>
              </a:ext>
            </a:extLst>
          </p:cNvPr>
          <p:cNvSpPr/>
          <p:nvPr/>
        </p:nvSpPr>
        <p:spPr>
          <a:xfrm>
            <a:off x="0" y="6832600"/>
            <a:ext cx="9035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044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ack railway train tunnel tram transport vehicle station electricity public transport locomotive rail transport tgv land vehicle rolling stock metropolitan area railroad car passenger car high speed rail">
            <a:extLst>
              <a:ext uri="{FF2B5EF4-FFF2-40B4-BE49-F238E27FC236}">
                <a16:creationId xmlns:a16="http://schemas.microsoft.com/office/drawing/2014/main" id="{B8051DA0-E9F2-42A8-8A9C-61FF8160159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33033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7ABA875A-3308-46C9-B585-C24228AE623B}"/>
              </a:ext>
            </a:extLst>
          </p:cNvPr>
          <p:cNvSpPr/>
          <p:nvPr/>
        </p:nvSpPr>
        <p:spPr>
          <a:xfrm>
            <a:off x="0" y="6832600"/>
            <a:ext cx="9144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352872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
        <p:nvSpPr>
          <p:cNvPr id="4" name="PB">
            <a:extLst>
              <a:ext uri="{FF2B5EF4-FFF2-40B4-BE49-F238E27FC236}">
                <a16:creationId xmlns:a16="http://schemas.microsoft.com/office/drawing/2014/main" id="{61CB93C8-B1DA-49F5-BC30-89B95ED75471}"/>
              </a:ext>
            </a:extLst>
          </p:cNvPr>
          <p:cNvSpPr/>
          <p:nvPr/>
        </p:nvSpPr>
        <p:spPr>
          <a:xfrm>
            <a:off x="0" y="6832600"/>
            <a:ext cx="9252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771829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95718A3-B474-4940-A18A-826D4A8EAE13}"/>
              </a:ext>
            </a:extLst>
          </p:cNvPr>
          <p:cNvPicPr>
            <a:picLocks noChangeAspect="1"/>
          </p:cNvPicPr>
          <p:nvPr/>
        </p:nvPicPr>
        <p:blipFill>
          <a:blip r:embed="rId2"/>
          <a:stretch>
            <a:fillRect/>
          </a:stretch>
        </p:blipFill>
        <p:spPr>
          <a:xfrm>
            <a:off x="784011" y="2275738"/>
            <a:ext cx="5387481" cy="3848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C82293-2D6E-4D16-AA0F-5DD10E687B3A}"/>
              </a:ext>
            </a:extLst>
          </p:cNvPr>
          <p:cNvPicPr>
            <a:picLocks noChangeAspect="1"/>
          </p:cNvPicPr>
          <p:nvPr/>
        </p:nvPicPr>
        <p:blipFill>
          <a:blip r:embed="rId3"/>
          <a:stretch>
            <a:fillRect/>
          </a:stretch>
        </p:blipFill>
        <p:spPr>
          <a:xfrm>
            <a:off x="784011" y="554014"/>
            <a:ext cx="5973009" cy="1171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17116496-763F-4508-8F13-D478AE848E84}"/>
              </a:ext>
            </a:extLst>
          </p:cNvPr>
          <p:cNvSpPr/>
          <p:nvPr/>
        </p:nvSpPr>
        <p:spPr>
          <a:xfrm>
            <a:off x="0" y="6832600"/>
            <a:ext cx="936171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222644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40BB02-3CDB-4BED-928B-2E9C0E3EC982}"/>
              </a:ext>
            </a:extLst>
          </p:cNvPr>
          <p:cNvPicPr>
            <a:picLocks noChangeAspect="1"/>
          </p:cNvPicPr>
          <p:nvPr/>
        </p:nvPicPr>
        <p:blipFill>
          <a:blip r:embed="rId2"/>
          <a:stretch>
            <a:fillRect/>
          </a:stretch>
        </p:blipFill>
        <p:spPr>
          <a:xfrm>
            <a:off x="514266" y="367544"/>
            <a:ext cx="8792802" cy="1733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64E4C38-CAE7-4B15-BE1C-988184A55FFA}"/>
              </a:ext>
            </a:extLst>
          </p:cNvPr>
          <p:cNvPicPr>
            <a:picLocks noChangeAspect="1"/>
          </p:cNvPicPr>
          <p:nvPr/>
        </p:nvPicPr>
        <p:blipFill>
          <a:blip r:embed="rId3"/>
          <a:stretch>
            <a:fillRect/>
          </a:stretch>
        </p:blipFill>
        <p:spPr>
          <a:xfrm>
            <a:off x="514266" y="2719794"/>
            <a:ext cx="11305201" cy="2866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PB">
            <a:extLst>
              <a:ext uri="{FF2B5EF4-FFF2-40B4-BE49-F238E27FC236}">
                <a16:creationId xmlns:a16="http://schemas.microsoft.com/office/drawing/2014/main" id="{34C1ED20-3FEE-4AF1-BD6A-1A7FF983F3AE}"/>
              </a:ext>
            </a:extLst>
          </p:cNvPr>
          <p:cNvSpPr/>
          <p:nvPr/>
        </p:nvSpPr>
        <p:spPr>
          <a:xfrm>
            <a:off x="0" y="6832600"/>
            <a:ext cx="9470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511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
            <a:hlinkClick r:id="" action="ppaction://media"/>
            <a:extLst>
              <a:ext uri="{FF2B5EF4-FFF2-40B4-BE49-F238E27FC236}">
                <a16:creationId xmlns:a16="http://schemas.microsoft.com/office/drawing/2014/main" id="{11C8A376-3DDE-48FF-871E-EE800BD44C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5" name="PB">
            <a:extLst>
              <a:ext uri="{FF2B5EF4-FFF2-40B4-BE49-F238E27FC236}">
                <a16:creationId xmlns:a16="http://schemas.microsoft.com/office/drawing/2014/main" id="{EE01AC32-576E-4955-92AE-0D8A13475014}"/>
              </a:ext>
            </a:extLst>
          </p:cNvPr>
          <p:cNvSpPr/>
          <p:nvPr/>
        </p:nvSpPr>
        <p:spPr>
          <a:xfrm>
            <a:off x="0" y="6832600"/>
            <a:ext cx="9579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91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
        <p:nvSpPr>
          <p:cNvPr id="6" name="PB">
            <a:extLst>
              <a:ext uri="{FF2B5EF4-FFF2-40B4-BE49-F238E27FC236}">
                <a16:creationId xmlns:a16="http://schemas.microsoft.com/office/drawing/2014/main" id="{253E1039-551D-4A56-BB54-812D06B1DFA0}"/>
              </a:ext>
            </a:extLst>
          </p:cNvPr>
          <p:cNvSpPr/>
          <p:nvPr/>
        </p:nvSpPr>
        <p:spPr>
          <a:xfrm>
            <a:off x="0" y="6832600"/>
            <a:ext cx="968828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3698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5" name="PB">
            <a:extLst>
              <a:ext uri="{FF2B5EF4-FFF2-40B4-BE49-F238E27FC236}">
                <a16:creationId xmlns:a16="http://schemas.microsoft.com/office/drawing/2014/main" id="{7149A8E3-A9A2-4BC8-B0C0-D0675652CB99}"/>
              </a:ext>
            </a:extLst>
          </p:cNvPr>
          <p:cNvSpPr/>
          <p:nvPr/>
        </p:nvSpPr>
        <p:spPr>
          <a:xfrm>
            <a:off x="0" y="6832600"/>
            <a:ext cx="979714"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60645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okeh white photography star photo vehicle color machine blue nikon clothing black stormtrooper disney england london art science 50mm fiction starwars unitedkingdom robot 14 raw sciencefiction wars lucas force wax gb george colorphotography nikond600 d600 madame lucasfilm tussauds madametussauds georgelucas awakens theforceawakens football equipment and supplies protective equipment in gridiron football">
            <a:extLst>
              <a:ext uri="{FF2B5EF4-FFF2-40B4-BE49-F238E27FC236}">
                <a16:creationId xmlns:a16="http://schemas.microsoft.com/office/drawing/2014/main" id="{3D37681A-3981-42C9-9D98-9CCBE1E1DE6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13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dirty="0"/>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
        <p:nvSpPr>
          <p:cNvPr id="6" name="PB">
            <a:extLst>
              <a:ext uri="{FF2B5EF4-FFF2-40B4-BE49-F238E27FC236}">
                <a16:creationId xmlns:a16="http://schemas.microsoft.com/office/drawing/2014/main" id="{B855EE8F-F1A9-486F-A604-1EEFD46D7C15}"/>
              </a:ext>
            </a:extLst>
          </p:cNvPr>
          <p:cNvSpPr/>
          <p:nvPr/>
        </p:nvSpPr>
        <p:spPr>
          <a:xfrm>
            <a:off x="0" y="6832600"/>
            <a:ext cx="9797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69415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FBC05-82F6-4597-B14E-A3ED54ACAB49}"/>
              </a:ext>
            </a:extLst>
          </p:cNvPr>
          <p:cNvPicPr>
            <a:picLocks noChangeAspect="1"/>
          </p:cNvPicPr>
          <p:nvPr/>
        </p:nvPicPr>
        <p:blipFill>
          <a:blip r:embed="rId2"/>
          <a:stretch>
            <a:fillRect/>
          </a:stretch>
        </p:blipFill>
        <p:spPr>
          <a:xfrm>
            <a:off x="838200" y="562171"/>
            <a:ext cx="6925642" cy="1190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72EBB7E-2D08-4D91-8F8C-0C2DDBFD06BA}"/>
              </a:ext>
            </a:extLst>
          </p:cNvPr>
          <p:cNvPicPr>
            <a:picLocks noChangeAspect="1"/>
          </p:cNvPicPr>
          <p:nvPr/>
        </p:nvPicPr>
        <p:blipFill>
          <a:blip r:embed="rId3"/>
          <a:stretch>
            <a:fillRect/>
          </a:stretch>
        </p:blipFill>
        <p:spPr>
          <a:xfrm>
            <a:off x="838200" y="2176287"/>
            <a:ext cx="9078592" cy="250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06F57D66-C323-490C-B884-94319697986F}"/>
              </a:ext>
            </a:extLst>
          </p:cNvPr>
          <p:cNvSpPr/>
          <p:nvPr/>
        </p:nvSpPr>
        <p:spPr>
          <a:xfrm>
            <a:off x="0" y="6832600"/>
            <a:ext cx="9906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46019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
            <a:hlinkClick r:id="" action="ppaction://media"/>
            <a:extLst>
              <a:ext uri="{FF2B5EF4-FFF2-40B4-BE49-F238E27FC236}">
                <a16:creationId xmlns:a16="http://schemas.microsoft.com/office/drawing/2014/main" id="{E38EC1F0-8E2C-4A3D-9946-1D61F21A1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5" name="PB">
            <a:extLst>
              <a:ext uri="{FF2B5EF4-FFF2-40B4-BE49-F238E27FC236}">
                <a16:creationId xmlns:a16="http://schemas.microsoft.com/office/drawing/2014/main" id="{0EFF3EB5-53F5-4773-976A-69CDDC3D7948}"/>
              </a:ext>
            </a:extLst>
          </p:cNvPr>
          <p:cNvSpPr/>
          <p:nvPr/>
        </p:nvSpPr>
        <p:spPr>
          <a:xfrm>
            <a:off x="0" y="6832600"/>
            <a:ext cx="10014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233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ater tube line flow guide pipeline pressure water line water running water supply water pipe outdoor structure pipeline transport">
            <a:extLst>
              <a:ext uri="{FF2B5EF4-FFF2-40B4-BE49-F238E27FC236}">
                <a16:creationId xmlns:a16="http://schemas.microsoft.com/office/drawing/2014/main" id="{0B339DAE-CE46-46A4-9DBA-F88E2E4C8F2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62508"/>
            <a:ext cx="12191999" cy="7020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dirty="0"/>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dirty="0"/>
              <a:t>Plugins</a:t>
            </a:r>
          </a:p>
        </p:txBody>
      </p:sp>
      <p:sp>
        <p:nvSpPr>
          <p:cNvPr id="6" name="PB">
            <a:extLst>
              <a:ext uri="{FF2B5EF4-FFF2-40B4-BE49-F238E27FC236}">
                <a16:creationId xmlns:a16="http://schemas.microsoft.com/office/drawing/2014/main" id="{0E1BCDE7-7D37-4EC8-882E-D4EADB83E9E8}"/>
              </a:ext>
            </a:extLst>
          </p:cNvPr>
          <p:cNvSpPr/>
          <p:nvPr/>
        </p:nvSpPr>
        <p:spPr>
          <a:xfrm>
            <a:off x="0" y="6832600"/>
            <a:ext cx="1012371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50071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AFCED-924C-4F91-B98D-42477DECBFC4}"/>
              </a:ext>
            </a:extLst>
          </p:cNvPr>
          <p:cNvPicPr>
            <a:picLocks noChangeAspect="1"/>
          </p:cNvPicPr>
          <p:nvPr/>
        </p:nvPicPr>
        <p:blipFill>
          <a:blip r:embed="rId3"/>
          <a:stretch>
            <a:fillRect/>
          </a:stretch>
        </p:blipFill>
        <p:spPr>
          <a:xfrm>
            <a:off x="99721" y="577431"/>
            <a:ext cx="11993695" cy="3840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EC56F07-295B-4F7E-974A-ACF06BCEA75B}"/>
              </a:ext>
            </a:extLst>
          </p:cNvPr>
          <p:cNvPicPr>
            <a:picLocks noChangeAspect="1"/>
          </p:cNvPicPr>
          <p:nvPr/>
        </p:nvPicPr>
        <p:blipFill>
          <a:blip r:embed="rId4"/>
          <a:stretch>
            <a:fillRect/>
          </a:stretch>
        </p:blipFill>
        <p:spPr>
          <a:xfrm>
            <a:off x="98584" y="5256910"/>
            <a:ext cx="11993695" cy="841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D90281A0-C16B-47D4-804A-D3A4BEBCABEE}"/>
              </a:ext>
            </a:extLst>
          </p:cNvPr>
          <p:cNvSpPr/>
          <p:nvPr/>
        </p:nvSpPr>
        <p:spPr>
          <a:xfrm>
            <a:off x="0" y="6832600"/>
            <a:ext cx="10232572"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2025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7D9EC-611F-4D8D-9BEE-C85DB99AB7F1}"/>
              </a:ext>
            </a:extLst>
          </p:cNvPr>
          <p:cNvPicPr>
            <a:picLocks noChangeAspect="1"/>
          </p:cNvPicPr>
          <p:nvPr/>
        </p:nvPicPr>
        <p:blipFill>
          <a:blip r:embed="rId3"/>
          <a:stretch>
            <a:fillRect/>
          </a:stretch>
        </p:blipFill>
        <p:spPr>
          <a:xfrm>
            <a:off x="366818" y="432012"/>
            <a:ext cx="9277350" cy="2038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2BC43E7-8B58-4395-AFE6-EFA27B31AB1A}"/>
              </a:ext>
            </a:extLst>
          </p:cNvPr>
          <p:cNvPicPr>
            <a:picLocks noChangeAspect="1"/>
          </p:cNvPicPr>
          <p:nvPr/>
        </p:nvPicPr>
        <p:blipFill>
          <a:blip r:embed="rId4"/>
          <a:stretch>
            <a:fillRect/>
          </a:stretch>
        </p:blipFill>
        <p:spPr>
          <a:xfrm>
            <a:off x="366818" y="3012951"/>
            <a:ext cx="10450383" cy="3296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PB">
            <a:extLst>
              <a:ext uri="{FF2B5EF4-FFF2-40B4-BE49-F238E27FC236}">
                <a16:creationId xmlns:a16="http://schemas.microsoft.com/office/drawing/2014/main" id="{A1CC79BB-B369-492A-A54C-3AB6A2D1DF63}"/>
              </a:ext>
            </a:extLst>
          </p:cNvPr>
          <p:cNvSpPr/>
          <p:nvPr/>
        </p:nvSpPr>
        <p:spPr>
          <a:xfrm>
            <a:off x="0" y="6832600"/>
            <a:ext cx="10341428"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385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
            <a:hlinkClick r:id="" action="ppaction://media"/>
            <a:extLst>
              <a:ext uri="{FF2B5EF4-FFF2-40B4-BE49-F238E27FC236}">
                <a16:creationId xmlns:a16="http://schemas.microsoft.com/office/drawing/2014/main" id="{11A4C442-2053-419C-A279-2434A8486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5" name="PB">
            <a:extLst>
              <a:ext uri="{FF2B5EF4-FFF2-40B4-BE49-F238E27FC236}">
                <a16:creationId xmlns:a16="http://schemas.microsoft.com/office/drawing/2014/main" id="{A6F957BE-6B61-45FF-BE25-E903582055EE}"/>
              </a:ext>
            </a:extLst>
          </p:cNvPr>
          <p:cNvSpPr/>
          <p:nvPr/>
        </p:nvSpPr>
        <p:spPr>
          <a:xfrm>
            <a:off x="0" y="6832600"/>
            <a:ext cx="10450285"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7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DDB1D58-AAC9-45D7-BCBC-7C73A949B3C8}"/>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28606" b="15155"/>
          <a:stretch/>
        </p:blipFill>
        <p:spPr>
          <a:xfrm>
            <a:off x="20" y="1282"/>
            <a:ext cx="12191980" cy="6856718"/>
          </a:xfrm>
          <a:prstGeom prst="rect">
            <a:avLst/>
          </a:prstGeom>
        </p:spPr>
      </p:pic>
      <p:sp>
        <p:nvSpPr>
          <p:cNvPr id="6" name="Title 1">
            <a:extLst>
              <a:ext uri="{FF2B5EF4-FFF2-40B4-BE49-F238E27FC236}">
                <a16:creationId xmlns:a16="http://schemas.microsoft.com/office/drawing/2014/main" id="{7318D4AE-3F54-4C2C-A6FE-1A9A17249D76}"/>
              </a:ext>
            </a:extLst>
          </p:cNvPr>
          <p:cNvSpPr>
            <a:spLocks noGrp="1"/>
          </p:cNvSpPr>
          <p:nvPr>
            <p:ph type="title"/>
          </p:nvPr>
        </p:nvSpPr>
        <p:spPr>
          <a:xfrm>
            <a:off x="831850" y="1709738"/>
            <a:ext cx="10515600" cy="2852737"/>
          </a:xfrm>
        </p:spPr>
        <p:txBody>
          <a:bodyPr/>
          <a:lstStyle/>
          <a:p>
            <a:r>
              <a:rPr lang="en-CA" dirty="0" err="1"/>
              <a:t>BinaryData</a:t>
            </a:r>
            <a:endParaRPr lang="en-CA" dirty="0"/>
          </a:p>
        </p:txBody>
      </p:sp>
      <p:sp>
        <p:nvSpPr>
          <p:cNvPr id="5" name="PB">
            <a:extLst>
              <a:ext uri="{FF2B5EF4-FFF2-40B4-BE49-F238E27FC236}">
                <a16:creationId xmlns:a16="http://schemas.microsoft.com/office/drawing/2014/main" id="{7917FA5A-D692-4D6C-996E-5023D1177569}"/>
              </a:ext>
            </a:extLst>
          </p:cNvPr>
          <p:cNvSpPr/>
          <p:nvPr/>
        </p:nvSpPr>
        <p:spPr>
          <a:xfrm>
            <a:off x="0" y="6832600"/>
            <a:ext cx="10559143"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26072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82DB7-DD88-485C-9D8B-81D803BDB386}"/>
              </a:ext>
            </a:extLst>
          </p:cNvPr>
          <p:cNvPicPr>
            <a:picLocks noChangeAspect="1"/>
          </p:cNvPicPr>
          <p:nvPr/>
        </p:nvPicPr>
        <p:blipFill>
          <a:blip r:embed="rId2"/>
          <a:stretch>
            <a:fillRect/>
          </a:stretch>
        </p:blipFill>
        <p:spPr>
          <a:xfrm>
            <a:off x="250346" y="1877800"/>
            <a:ext cx="4220164" cy="514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E9A778-4E38-4459-982D-B0FB1E460BA0}"/>
              </a:ext>
            </a:extLst>
          </p:cNvPr>
          <p:cNvPicPr>
            <a:picLocks noChangeAspect="1"/>
          </p:cNvPicPr>
          <p:nvPr/>
        </p:nvPicPr>
        <p:blipFill>
          <a:blip r:embed="rId3"/>
          <a:stretch>
            <a:fillRect/>
          </a:stretch>
        </p:blipFill>
        <p:spPr>
          <a:xfrm>
            <a:off x="250346" y="3400412"/>
            <a:ext cx="5229955" cy="743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57577C9-098F-4366-9EC3-A48DFD1B14A7}"/>
              </a:ext>
            </a:extLst>
          </p:cNvPr>
          <p:cNvPicPr>
            <a:picLocks noChangeAspect="1"/>
          </p:cNvPicPr>
          <p:nvPr/>
        </p:nvPicPr>
        <p:blipFill>
          <a:blip r:embed="rId4"/>
          <a:stretch>
            <a:fillRect/>
          </a:stretch>
        </p:blipFill>
        <p:spPr>
          <a:xfrm>
            <a:off x="250346" y="5151656"/>
            <a:ext cx="5249008" cy="552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C4295C1F-1EE3-4823-9533-1529131BB381}"/>
              </a:ext>
            </a:extLst>
          </p:cNvPr>
          <p:cNvPicPr>
            <a:picLocks noChangeAspect="1"/>
          </p:cNvPicPr>
          <p:nvPr/>
        </p:nvPicPr>
        <p:blipFill>
          <a:blip r:embed="rId5"/>
          <a:stretch>
            <a:fillRect/>
          </a:stretch>
        </p:blipFill>
        <p:spPr>
          <a:xfrm>
            <a:off x="5927779" y="2983971"/>
            <a:ext cx="6106377" cy="1419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89B22122-807D-4CCF-BEFF-41BCAEF872FD}"/>
              </a:ext>
            </a:extLst>
          </p:cNvPr>
          <p:cNvPicPr>
            <a:picLocks noChangeAspect="1"/>
          </p:cNvPicPr>
          <p:nvPr/>
        </p:nvPicPr>
        <p:blipFill>
          <a:blip r:embed="rId6"/>
          <a:stretch>
            <a:fillRect/>
          </a:stretch>
        </p:blipFill>
        <p:spPr>
          <a:xfrm>
            <a:off x="3576286" y="398699"/>
            <a:ext cx="5039428" cy="304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43E75986-8DE0-4005-85FA-6CA0CCB6BF12}"/>
              </a:ext>
            </a:extLst>
          </p:cNvPr>
          <p:cNvSpPr/>
          <p:nvPr/>
        </p:nvSpPr>
        <p:spPr>
          <a:xfrm>
            <a:off x="6024763" y="3102974"/>
            <a:ext cx="5916891" cy="46074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3863DBB-77C1-4649-A970-B56733E8EEF0}"/>
              </a:ext>
            </a:extLst>
          </p:cNvPr>
          <p:cNvSpPr/>
          <p:nvPr/>
        </p:nvSpPr>
        <p:spPr>
          <a:xfrm>
            <a:off x="6022521" y="3522812"/>
            <a:ext cx="5916891" cy="37185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4103A08-878F-4B59-8EF3-C1BE15B708C2}"/>
              </a:ext>
            </a:extLst>
          </p:cNvPr>
          <p:cNvSpPr/>
          <p:nvPr/>
        </p:nvSpPr>
        <p:spPr>
          <a:xfrm>
            <a:off x="6022520" y="3894668"/>
            <a:ext cx="5916891" cy="41983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DCA5861E-91D5-4D52-91F1-1259846A2D7A}"/>
              </a:ext>
            </a:extLst>
          </p:cNvPr>
          <p:cNvSpPr/>
          <p:nvPr/>
        </p:nvSpPr>
        <p:spPr>
          <a:xfrm>
            <a:off x="5791200" y="2810933"/>
            <a:ext cx="6400800" cy="19507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5" name="PB">
            <a:extLst>
              <a:ext uri="{FF2B5EF4-FFF2-40B4-BE49-F238E27FC236}">
                <a16:creationId xmlns:a16="http://schemas.microsoft.com/office/drawing/2014/main" id="{113DA2D4-58AC-4290-B207-3A5BC2539982}"/>
              </a:ext>
            </a:extLst>
          </p:cNvPr>
          <p:cNvSpPr/>
          <p:nvPr/>
        </p:nvSpPr>
        <p:spPr>
          <a:xfrm>
            <a:off x="0" y="6832600"/>
            <a:ext cx="10668000"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5102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Gallery | Racklive">
            <a:extLst>
              <a:ext uri="{FF2B5EF4-FFF2-40B4-BE49-F238E27FC236}">
                <a16:creationId xmlns:a16="http://schemas.microsoft.com/office/drawing/2014/main" id="{86A9CB44-C5B4-4DC4-812D-073A5296F9A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3018" b="148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8BCABE4-CF43-40DD-B234-C614AF721578}"/>
              </a:ext>
            </a:extLst>
          </p:cNvPr>
          <p:cNvSpPr>
            <a:spLocks noGrp="1"/>
          </p:cNvSpPr>
          <p:nvPr>
            <p:ph type="title"/>
          </p:nvPr>
        </p:nvSpPr>
        <p:spPr>
          <a:xfrm>
            <a:off x="831850" y="1709738"/>
            <a:ext cx="10644224" cy="2852737"/>
          </a:xfrm>
        </p:spPr>
        <p:txBody>
          <a:bodyPr/>
          <a:lstStyle/>
          <a:p>
            <a:r>
              <a:rPr lang="en-CA" dirty="0"/>
              <a:t>Functions</a:t>
            </a:r>
          </a:p>
        </p:txBody>
      </p:sp>
      <p:sp>
        <p:nvSpPr>
          <p:cNvPr id="4" name="PB">
            <a:extLst>
              <a:ext uri="{FF2B5EF4-FFF2-40B4-BE49-F238E27FC236}">
                <a16:creationId xmlns:a16="http://schemas.microsoft.com/office/drawing/2014/main" id="{9E59DA6F-951D-42EA-AD9D-10F24B38A5BB}"/>
              </a:ext>
            </a:extLst>
          </p:cNvPr>
          <p:cNvSpPr/>
          <p:nvPr/>
        </p:nvSpPr>
        <p:spPr>
          <a:xfrm>
            <a:off x="0" y="6832600"/>
            <a:ext cx="10776857" cy="25400"/>
          </a:xfrm>
          <a:prstGeom prst="rect">
            <a:avLst/>
          </a:prstGeom>
          <a:solidFill>
            <a:srgbClr val="00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6219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4167</TotalTime>
  <Words>2911</Words>
  <Application>Microsoft Office PowerPoint</Application>
  <PresentationFormat>Widescreen</PresentationFormat>
  <Paragraphs>460</Paragraphs>
  <Slides>112</Slides>
  <Notes>51</Notes>
  <HiddenSlides>0</HiddenSlides>
  <MMClips>25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112</vt:i4>
      </vt:variant>
    </vt:vector>
  </HeadingPairs>
  <TitlesOfParts>
    <vt:vector size="121" baseType="lpstr">
      <vt:lpstr>Arial</vt:lpstr>
      <vt:lpstr>Calibri</vt:lpstr>
      <vt:lpstr>Calibri Light</vt:lpstr>
      <vt:lpstr>Cascadia Mono</vt:lpstr>
      <vt:lpstr>Segoe UI</vt:lpstr>
      <vt:lpstr>Segoe UI Black</vt:lpstr>
      <vt:lpstr>ui-monospace</vt:lpstr>
      <vt:lpstr>Yanone Kaffeesatz Regular</vt:lpstr>
      <vt:lpstr>Office Theme</vt:lpstr>
      <vt:lpstr>Azure Service Bus Deep Dive</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Sending Messages</vt:lpstr>
      <vt:lpstr>Code</vt:lpstr>
      <vt:lpstr>Connection Options</vt:lpstr>
      <vt:lpstr>PowerPoint Presentation</vt:lpstr>
      <vt:lpstr>PowerPoint Presentation</vt:lpstr>
      <vt:lpstr>Receiving Messages</vt:lpstr>
      <vt:lpstr>Receiving modes</vt:lpstr>
      <vt:lpstr>PowerPoint Presentation</vt:lpstr>
      <vt:lpstr>User Callback</vt:lpstr>
      <vt:lpstr>PowerPoint Presentation</vt:lpstr>
      <vt:lpstr>PowerPoint Presentation</vt:lpstr>
      <vt:lpstr>You’d think…</vt:lpstr>
      <vt:lpstr>Connections Management</vt:lpstr>
      <vt:lpstr>Connection String vs Connection </vt:lpstr>
      <vt:lpstr>Shared Client</vt:lpstr>
      <vt:lpstr>Multiple Clients</vt:lpstr>
      <vt:lpstr>PowerPoint Presentation</vt:lpstr>
      <vt:lpstr>PowerPoint Presentation</vt:lpstr>
      <vt:lpstr>PowerPoint Presentation</vt:lpstr>
      <vt:lpstr>Message Scheduling</vt:lpstr>
      <vt:lpstr>Schedule w/o a receipt</vt:lpstr>
      <vt:lpstr>Schedule with a receipt</vt:lpstr>
      <vt:lpstr>PowerPoint Presentation</vt:lpstr>
      <vt:lpstr>Message Expiration</vt:lpstr>
      <vt:lpstr>PowerPoint Presentation</vt:lpstr>
      <vt:lpstr>PowerPoint Presentation</vt:lpstr>
      <vt:lpstr>Message Forwarding</vt:lpstr>
      <vt:lpstr>PowerPoint Presentation</vt:lpstr>
      <vt:lpstr>PowerPoint Presentation</vt:lpstr>
      <vt:lpstr>PowerPoint Presentation</vt:lpstr>
      <vt:lpstr>PowerPoint Presentation</vt:lpstr>
      <vt:lpstr>Message Dead-lettering</vt:lpstr>
      <vt:lpstr>Setup</vt:lpstr>
      <vt:lpstr>Message pump</vt:lpstr>
      <vt:lpstr>PowerPoint Presentation</vt:lpstr>
      <vt:lpstr>Pub/Sub</vt:lpstr>
      <vt:lpstr>Publish/Subscribe</vt:lpstr>
      <vt:lpstr>PowerPoint Presentation</vt:lpstr>
      <vt:lpstr>SQL vs Correlation Filters</vt:lpstr>
      <vt:lpstr>Setup</vt:lpstr>
      <vt:lpstr>Invocation</vt:lpstr>
      <vt:lpstr>PowerPoint Presentation</vt:lpstr>
      <vt:lpstr>Message Batching</vt:lpstr>
      <vt:lpstr>Sending a batch</vt:lpstr>
      <vt:lpstr>PowerPoint Presentation</vt:lpstr>
      <vt:lpstr>Sending a large batch</vt:lpstr>
      <vt:lpstr>PowerPoint Presentation</vt:lpstr>
      <vt:lpstr>Safe batching</vt:lpstr>
      <vt:lpstr>PowerPoint Presentation</vt:lpstr>
      <vt:lpstr>Messages larger than 256KB?</vt:lpstr>
      <vt:lpstr>Atomic Sends</vt:lpstr>
      <vt:lpstr>Individual sends</vt:lpstr>
      <vt:lpstr>PowerPoint Presentation</vt:lpstr>
      <vt:lpstr>100 limit</vt:lpstr>
      <vt:lpstr>PowerPoint Presentation</vt:lpstr>
      <vt:lpstr>Atomic sends with a batch</vt:lpstr>
      <vt:lpstr>PowerPoint Presentation</vt:lpstr>
      <vt:lpstr>Cross-entity Transaction (Send Via)</vt:lpstr>
      <vt:lpstr>PowerPoint Presentation</vt:lpstr>
      <vt:lpstr>PowerPoint Presentation</vt:lpstr>
      <vt:lpstr>PowerPoint Presentation</vt:lpstr>
      <vt:lpstr>When things go wrong</vt:lpstr>
      <vt:lpstr>PowerPoint Presentation</vt:lpstr>
      <vt:lpstr>Transfer Dead-lettering</vt:lpstr>
      <vt:lpstr>PowerPoint Presentation</vt:lpstr>
      <vt:lpstr>PowerPoint Presentation</vt:lpstr>
      <vt:lpstr>PowerPoint Presentation</vt:lpstr>
      <vt:lpstr>Topologies</vt:lpstr>
      <vt:lpstr>What’s a topology?</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PowerPoint Presentation</vt:lpstr>
      <vt:lpstr>BinaryData</vt:lpstr>
      <vt:lpstr>PowerPoint Presentation</vt:lpstr>
      <vt:lpstr>Functions</vt:lpstr>
      <vt:lpstr>PowerPoint Presentation</vt:lpstr>
      <vt:lpstr>Azure CLI</vt:lpstr>
      <vt:lpstr>Performance</vt:lpstr>
      <vt:lpstr>Standard Namespace Deployment</vt:lpstr>
      <vt:lpstr>Uneven Performance</vt:lpstr>
      <vt:lpstr>Noisy Neighbour Effect</vt:lpstr>
      <vt:lpstr>Credits System</vt:lpstr>
      <vt:lpstr>Premium or Standard?</vt:lpstr>
      <vt:lpstr>Tooling</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1</cp:revision>
  <dcterms:created xsi:type="dcterms:W3CDTF">2019-10-14T18:49:24Z</dcterms:created>
  <dcterms:modified xsi:type="dcterms:W3CDTF">2022-04-05T05:03:26Z</dcterms:modified>
</cp:coreProperties>
</file>